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4" r:id="rId9"/>
    <p:sldId id="270" r:id="rId10"/>
    <p:sldId id="271" r:id="rId11"/>
    <p:sldId id="265" r:id="rId12"/>
    <p:sldId id="266" r:id="rId13"/>
    <p:sldId id="267" r:id="rId14"/>
    <p:sldId id="268" r:id="rId15"/>
    <p:sldId id="269" r:id="rId16"/>
    <p:sldId id="272" r:id="rId17"/>
    <p:sldId id="273"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7" autoAdjust="0"/>
    <p:restoredTop sz="94660"/>
  </p:normalViewPr>
  <p:slideViewPr>
    <p:cSldViewPr>
      <p:cViewPr varScale="1">
        <p:scale>
          <a:sx n="68" d="100"/>
          <a:sy n="68" d="100"/>
        </p:scale>
        <p:origin x="-3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6C1CE-D1EF-418A-83AF-DF9B077A8D9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hr-HR"/>
        </a:p>
      </dgm:t>
    </dgm:pt>
    <dgm:pt modelId="{55501F5D-95F7-46EC-AEF4-74F678241B72}">
      <dgm:prSet phldrT="[Text]"/>
      <dgm:spPr/>
      <dgm:t>
        <a:bodyPr/>
        <a:lstStyle/>
        <a:p>
          <a:r>
            <a:rPr lang="hr-HR" dirty="0" smtClean="0"/>
            <a:t>Veliki industrijski pogoni</a:t>
          </a:r>
          <a:endParaRPr lang="hr-HR" dirty="0"/>
        </a:p>
      </dgm:t>
    </dgm:pt>
    <dgm:pt modelId="{B1131B74-0E26-47AC-AE7D-E10324521E55}" type="parTrans" cxnId="{9E84B5C5-BCC7-4A42-8EC8-F2E4AACDB554}">
      <dgm:prSet/>
      <dgm:spPr/>
      <dgm:t>
        <a:bodyPr/>
        <a:lstStyle/>
        <a:p>
          <a:endParaRPr lang="hr-HR"/>
        </a:p>
      </dgm:t>
    </dgm:pt>
    <dgm:pt modelId="{5E1583F6-DA32-460D-B622-317B116A461C}" type="sibTrans" cxnId="{9E84B5C5-BCC7-4A42-8EC8-F2E4AACDB554}">
      <dgm:prSet/>
      <dgm:spPr/>
      <dgm:t>
        <a:bodyPr/>
        <a:lstStyle/>
        <a:p>
          <a:endParaRPr lang="hr-HR"/>
        </a:p>
      </dgm:t>
    </dgm:pt>
    <dgm:pt modelId="{E25D3F08-63C4-4895-85F4-2D58C136D43C}">
      <dgm:prSet phldrT="[Text]"/>
      <dgm:spPr/>
      <dgm:t>
        <a:bodyPr/>
        <a:lstStyle/>
        <a:p>
          <a:r>
            <a:rPr lang="hr-HR" dirty="0" smtClean="0"/>
            <a:t>Cestovna motorna vozila </a:t>
          </a:r>
          <a:endParaRPr lang="hr-HR" dirty="0"/>
        </a:p>
      </dgm:t>
    </dgm:pt>
    <dgm:pt modelId="{C94D1A14-0AAA-4321-9406-3CBEEA914F4D}" type="parTrans" cxnId="{2487661E-C910-4081-8BEF-AFCB97FF385E}">
      <dgm:prSet/>
      <dgm:spPr/>
      <dgm:t>
        <a:bodyPr/>
        <a:lstStyle/>
        <a:p>
          <a:endParaRPr lang="hr-HR"/>
        </a:p>
      </dgm:t>
    </dgm:pt>
    <dgm:pt modelId="{1898A1A2-32E8-485D-9EDB-7B693F65BA42}" type="sibTrans" cxnId="{2487661E-C910-4081-8BEF-AFCB97FF385E}">
      <dgm:prSet/>
      <dgm:spPr/>
      <dgm:t>
        <a:bodyPr/>
        <a:lstStyle/>
        <a:p>
          <a:endParaRPr lang="hr-HR"/>
        </a:p>
      </dgm:t>
    </dgm:pt>
    <dgm:pt modelId="{A5E46F5F-8E8A-4091-B28E-9AF6E1436264}">
      <dgm:prSet phldrT="[Text]"/>
      <dgm:spPr/>
      <dgm:t>
        <a:bodyPr/>
        <a:lstStyle/>
        <a:p>
          <a:r>
            <a:rPr lang="hr-HR" dirty="0" smtClean="0"/>
            <a:t>Uređaji za zagrijavanje</a:t>
          </a:r>
          <a:endParaRPr lang="hr-HR" dirty="0"/>
        </a:p>
      </dgm:t>
    </dgm:pt>
    <dgm:pt modelId="{6222A4D5-A786-4561-B6CE-6D6961AC70C8}" type="parTrans" cxnId="{69B9480B-D61F-437B-A38F-6141552A1AB0}">
      <dgm:prSet/>
      <dgm:spPr/>
      <dgm:t>
        <a:bodyPr/>
        <a:lstStyle/>
        <a:p>
          <a:endParaRPr lang="hr-HR"/>
        </a:p>
      </dgm:t>
    </dgm:pt>
    <dgm:pt modelId="{F9CD144C-445A-45DD-9FFF-2D583DF84DBC}" type="sibTrans" cxnId="{69B9480B-D61F-437B-A38F-6141552A1AB0}">
      <dgm:prSet/>
      <dgm:spPr/>
      <dgm:t>
        <a:bodyPr/>
        <a:lstStyle/>
        <a:p>
          <a:endParaRPr lang="hr-HR"/>
        </a:p>
      </dgm:t>
    </dgm:pt>
    <dgm:pt modelId="{78E1E049-E4FB-4099-B1C2-7E8FBA03B254}" type="pres">
      <dgm:prSet presAssocID="{A376C1CE-D1EF-418A-83AF-DF9B077A8D9B}" presName="linear" presStyleCnt="0">
        <dgm:presLayoutVars>
          <dgm:dir/>
          <dgm:animLvl val="lvl"/>
          <dgm:resizeHandles val="exact"/>
        </dgm:presLayoutVars>
      </dgm:prSet>
      <dgm:spPr/>
      <dgm:t>
        <a:bodyPr/>
        <a:lstStyle/>
        <a:p>
          <a:endParaRPr lang="hr-HR"/>
        </a:p>
      </dgm:t>
    </dgm:pt>
    <dgm:pt modelId="{18E22633-0B78-471E-AD29-00488CC9AB88}" type="pres">
      <dgm:prSet presAssocID="{55501F5D-95F7-46EC-AEF4-74F678241B72}" presName="parentLin" presStyleCnt="0"/>
      <dgm:spPr/>
      <dgm:t>
        <a:bodyPr/>
        <a:lstStyle/>
        <a:p>
          <a:endParaRPr lang="hr-HR"/>
        </a:p>
      </dgm:t>
    </dgm:pt>
    <dgm:pt modelId="{CFADD556-D6F4-4183-886A-DF6A5E29E676}" type="pres">
      <dgm:prSet presAssocID="{55501F5D-95F7-46EC-AEF4-74F678241B72}" presName="parentLeftMargin" presStyleLbl="node1" presStyleIdx="0" presStyleCnt="3"/>
      <dgm:spPr/>
      <dgm:t>
        <a:bodyPr/>
        <a:lstStyle/>
        <a:p>
          <a:endParaRPr lang="hr-HR"/>
        </a:p>
      </dgm:t>
    </dgm:pt>
    <dgm:pt modelId="{E8DB24C3-F23B-49B0-8AEC-E9E93DE63F69}" type="pres">
      <dgm:prSet presAssocID="{55501F5D-95F7-46EC-AEF4-74F678241B72}" presName="parentText" presStyleLbl="node1" presStyleIdx="0" presStyleCnt="3" custLinFactNeighborX="22269" custLinFactNeighborY="7240">
        <dgm:presLayoutVars>
          <dgm:chMax val="0"/>
          <dgm:bulletEnabled val="1"/>
        </dgm:presLayoutVars>
      </dgm:prSet>
      <dgm:spPr/>
      <dgm:t>
        <a:bodyPr/>
        <a:lstStyle/>
        <a:p>
          <a:endParaRPr lang="hr-HR"/>
        </a:p>
      </dgm:t>
    </dgm:pt>
    <dgm:pt modelId="{6057CB37-52B3-40CC-9245-F786AD4FECA3}" type="pres">
      <dgm:prSet presAssocID="{55501F5D-95F7-46EC-AEF4-74F678241B72}" presName="negativeSpace" presStyleCnt="0"/>
      <dgm:spPr/>
      <dgm:t>
        <a:bodyPr/>
        <a:lstStyle/>
        <a:p>
          <a:endParaRPr lang="hr-HR"/>
        </a:p>
      </dgm:t>
    </dgm:pt>
    <dgm:pt modelId="{511B02C9-8189-4921-AC93-EADE9E7CBBA4}" type="pres">
      <dgm:prSet presAssocID="{55501F5D-95F7-46EC-AEF4-74F678241B72}" presName="childText" presStyleLbl="conFgAcc1" presStyleIdx="0" presStyleCnt="3">
        <dgm:presLayoutVars>
          <dgm:bulletEnabled val="1"/>
        </dgm:presLayoutVars>
      </dgm:prSet>
      <dgm:spPr/>
      <dgm:t>
        <a:bodyPr/>
        <a:lstStyle/>
        <a:p>
          <a:endParaRPr lang="hr-HR"/>
        </a:p>
      </dgm:t>
    </dgm:pt>
    <dgm:pt modelId="{45C7A10A-F770-46E5-AADF-44FFAE6A62D5}" type="pres">
      <dgm:prSet presAssocID="{5E1583F6-DA32-460D-B622-317B116A461C}" presName="spaceBetweenRectangles" presStyleCnt="0"/>
      <dgm:spPr/>
      <dgm:t>
        <a:bodyPr/>
        <a:lstStyle/>
        <a:p>
          <a:endParaRPr lang="hr-HR"/>
        </a:p>
      </dgm:t>
    </dgm:pt>
    <dgm:pt modelId="{33038804-973E-40B2-A80C-6DA1017B1026}" type="pres">
      <dgm:prSet presAssocID="{E25D3F08-63C4-4895-85F4-2D58C136D43C}" presName="parentLin" presStyleCnt="0"/>
      <dgm:spPr/>
      <dgm:t>
        <a:bodyPr/>
        <a:lstStyle/>
        <a:p>
          <a:endParaRPr lang="hr-HR"/>
        </a:p>
      </dgm:t>
    </dgm:pt>
    <dgm:pt modelId="{9AE8F1FF-BDEF-45FE-A93E-96EB2C073F5F}" type="pres">
      <dgm:prSet presAssocID="{E25D3F08-63C4-4895-85F4-2D58C136D43C}" presName="parentLeftMargin" presStyleLbl="node1" presStyleIdx="0" presStyleCnt="3"/>
      <dgm:spPr/>
      <dgm:t>
        <a:bodyPr/>
        <a:lstStyle/>
        <a:p>
          <a:endParaRPr lang="hr-HR"/>
        </a:p>
      </dgm:t>
    </dgm:pt>
    <dgm:pt modelId="{C2E56DF1-8CFB-48EF-9A7D-FCB61A570925}" type="pres">
      <dgm:prSet presAssocID="{E25D3F08-63C4-4895-85F4-2D58C136D43C}" presName="parentText" presStyleLbl="node1" presStyleIdx="1" presStyleCnt="3">
        <dgm:presLayoutVars>
          <dgm:chMax val="0"/>
          <dgm:bulletEnabled val="1"/>
        </dgm:presLayoutVars>
      </dgm:prSet>
      <dgm:spPr/>
      <dgm:t>
        <a:bodyPr/>
        <a:lstStyle/>
        <a:p>
          <a:endParaRPr lang="hr-HR"/>
        </a:p>
      </dgm:t>
    </dgm:pt>
    <dgm:pt modelId="{982269C8-209F-4B30-9C28-E39C3ADB9AEA}" type="pres">
      <dgm:prSet presAssocID="{E25D3F08-63C4-4895-85F4-2D58C136D43C}" presName="negativeSpace" presStyleCnt="0"/>
      <dgm:spPr/>
      <dgm:t>
        <a:bodyPr/>
        <a:lstStyle/>
        <a:p>
          <a:endParaRPr lang="hr-HR"/>
        </a:p>
      </dgm:t>
    </dgm:pt>
    <dgm:pt modelId="{A8A203C9-1EDE-40C2-87A0-27DEC6AD19F1}" type="pres">
      <dgm:prSet presAssocID="{E25D3F08-63C4-4895-85F4-2D58C136D43C}" presName="childText" presStyleLbl="conFgAcc1" presStyleIdx="1" presStyleCnt="3">
        <dgm:presLayoutVars>
          <dgm:bulletEnabled val="1"/>
        </dgm:presLayoutVars>
      </dgm:prSet>
      <dgm:spPr/>
      <dgm:t>
        <a:bodyPr/>
        <a:lstStyle/>
        <a:p>
          <a:endParaRPr lang="hr-HR"/>
        </a:p>
      </dgm:t>
    </dgm:pt>
    <dgm:pt modelId="{AFD2F736-9579-46D0-88A8-9ECE9D76AD1C}" type="pres">
      <dgm:prSet presAssocID="{1898A1A2-32E8-485D-9EDB-7B693F65BA42}" presName="spaceBetweenRectangles" presStyleCnt="0"/>
      <dgm:spPr/>
      <dgm:t>
        <a:bodyPr/>
        <a:lstStyle/>
        <a:p>
          <a:endParaRPr lang="hr-HR"/>
        </a:p>
      </dgm:t>
    </dgm:pt>
    <dgm:pt modelId="{01F6F999-7B37-4312-AE14-1A380FC8F160}" type="pres">
      <dgm:prSet presAssocID="{A5E46F5F-8E8A-4091-B28E-9AF6E1436264}" presName="parentLin" presStyleCnt="0"/>
      <dgm:spPr/>
      <dgm:t>
        <a:bodyPr/>
        <a:lstStyle/>
        <a:p>
          <a:endParaRPr lang="hr-HR"/>
        </a:p>
      </dgm:t>
    </dgm:pt>
    <dgm:pt modelId="{0FE3DA2B-B2F9-48D2-80A6-48A95BC28539}" type="pres">
      <dgm:prSet presAssocID="{A5E46F5F-8E8A-4091-B28E-9AF6E1436264}" presName="parentLeftMargin" presStyleLbl="node1" presStyleIdx="1" presStyleCnt="3"/>
      <dgm:spPr/>
      <dgm:t>
        <a:bodyPr/>
        <a:lstStyle/>
        <a:p>
          <a:endParaRPr lang="hr-HR"/>
        </a:p>
      </dgm:t>
    </dgm:pt>
    <dgm:pt modelId="{7EFA35F1-C4A4-4C2D-9A21-986851CABF95}" type="pres">
      <dgm:prSet presAssocID="{A5E46F5F-8E8A-4091-B28E-9AF6E1436264}" presName="parentText" presStyleLbl="node1" presStyleIdx="2" presStyleCnt="3">
        <dgm:presLayoutVars>
          <dgm:chMax val="0"/>
          <dgm:bulletEnabled val="1"/>
        </dgm:presLayoutVars>
      </dgm:prSet>
      <dgm:spPr/>
      <dgm:t>
        <a:bodyPr/>
        <a:lstStyle/>
        <a:p>
          <a:endParaRPr lang="hr-HR"/>
        </a:p>
      </dgm:t>
    </dgm:pt>
    <dgm:pt modelId="{1B932332-38C7-42C7-B655-014EFEC10D3A}" type="pres">
      <dgm:prSet presAssocID="{A5E46F5F-8E8A-4091-B28E-9AF6E1436264}" presName="negativeSpace" presStyleCnt="0"/>
      <dgm:spPr/>
      <dgm:t>
        <a:bodyPr/>
        <a:lstStyle/>
        <a:p>
          <a:endParaRPr lang="hr-HR"/>
        </a:p>
      </dgm:t>
    </dgm:pt>
    <dgm:pt modelId="{8A39F237-F715-4D90-85D5-C673E9786986}" type="pres">
      <dgm:prSet presAssocID="{A5E46F5F-8E8A-4091-B28E-9AF6E1436264}" presName="childText" presStyleLbl="conFgAcc1" presStyleIdx="2" presStyleCnt="3">
        <dgm:presLayoutVars>
          <dgm:bulletEnabled val="1"/>
        </dgm:presLayoutVars>
      </dgm:prSet>
      <dgm:spPr/>
      <dgm:t>
        <a:bodyPr/>
        <a:lstStyle/>
        <a:p>
          <a:endParaRPr lang="hr-HR"/>
        </a:p>
      </dgm:t>
    </dgm:pt>
  </dgm:ptLst>
  <dgm:cxnLst>
    <dgm:cxn modelId="{69B9480B-D61F-437B-A38F-6141552A1AB0}" srcId="{A376C1CE-D1EF-418A-83AF-DF9B077A8D9B}" destId="{A5E46F5F-8E8A-4091-B28E-9AF6E1436264}" srcOrd="2" destOrd="0" parTransId="{6222A4D5-A786-4561-B6CE-6D6961AC70C8}" sibTransId="{F9CD144C-445A-45DD-9FFF-2D583DF84DBC}"/>
    <dgm:cxn modelId="{C5CC8F24-4E98-48CD-BBF8-C230D26C938C}" type="presOf" srcId="{A5E46F5F-8E8A-4091-B28E-9AF6E1436264}" destId="{7EFA35F1-C4A4-4C2D-9A21-986851CABF95}" srcOrd="1" destOrd="0" presId="urn:microsoft.com/office/officeart/2005/8/layout/list1"/>
    <dgm:cxn modelId="{89C9C632-B509-4BB7-820C-808E546FDD1A}" type="presOf" srcId="{A376C1CE-D1EF-418A-83AF-DF9B077A8D9B}" destId="{78E1E049-E4FB-4099-B1C2-7E8FBA03B254}" srcOrd="0" destOrd="0" presId="urn:microsoft.com/office/officeart/2005/8/layout/list1"/>
    <dgm:cxn modelId="{35C558E8-8912-4C18-AE37-9E8149ED6B9C}" type="presOf" srcId="{E25D3F08-63C4-4895-85F4-2D58C136D43C}" destId="{C2E56DF1-8CFB-48EF-9A7D-FCB61A570925}" srcOrd="1" destOrd="0" presId="urn:microsoft.com/office/officeart/2005/8/layout/list1"/>
    <dgm:cxn modelId="{B2E4A140-00CE-4B9E-8439-A0994FD41EBA}" type="presOf" srcId="{A5E46F5F-8E8A-4091-B28E-9AF6E1436264}" destId="{0FE3DA2B-B2F9-48D2-80A6-48A95BC28539}" srcOrd="0" destOrd="0" presId="urn:microsoft.com/office/officeart/2005/8/layout/list1"/>
    <dgm:cxn modelId="{9E84B5C5-BCC7-4A42-8EC8-F2E4AACDB554}" srcId="{A376C1CE-D1EF-418A-83AF-DF9B077A8D9B}" destId="{55501F5D-95F7-46EC-AEF4-74F678241B72}" srcOrd="0" destOrd="0" parTransId="{B1131B74-0E26-47AC-AE7D-E10324521E55}" sibTransId="{5E1583F6-DA32-460D-B622-317B116A461C}"/>
    <dgm:cxn modelId="{F0405932-CF62-49D4-9473-50A0F5AC7CD8}" type="presOf" srcId="{E25D3F08-63C4-4895-85F4-2D58C136D43C}" destId="{9AE8F1FF-BDEF-45FE-A93E-96EB2C073F5F}" srcOrd="0" destOrd="0" presId="urn:microsoft.com/office/officeart/2005/8/layout/list1"/>
    <dgm:cxn modelId="{F8B79ED1-2A72-47E4-A27C-9CB4A47188B2}" type="presOf" srcId="{55501F5D-95F7-46EC-AEF4-74F678241B72}" destId="{E8DB24C3-F23B-49B0-8AEC-E9E93DE63F69}" srcOrd="1" destOrd="0" presId="urn:microsoft.com/office/officeart/2005/8/layout/list1"/>
    <dgm:cxn modelId="{FB608601-4C88-4EFE-98C2-359C7F5B762C}" type="presOf" srcId="{55501F5D-95F7-46EC-AEF4-74F678241B72}" destId="{CFADD556-D6F4-4183-886A-DF6A5E29E676}" srcOrd="0" destOrd="0" presId="urn:microsoft.com/office/officeart/2005/8/layout/list1"/>
    <dgm:cxn modelId="{2487661E-C910-4081-8BEF-AFCB97FF385E}" srcId="{A376C1CE-D1EF-418A-83AF-DF9B077A8D9B}" destId="{E25D3F08-63C4-4895-85F4-2D58C136D43C}" srcOrd="1" destOrd="0" parTransId="{C94D1A14-0AAA-4321-9406-3CBEEA914F4D}" sibTransId="{1898A1A2-32E8-485D-9EDB-7B693F65BA42}"/>
    <dgm:cxn modelId="{ABEEC41A-EEA4-4167-9AA5-A6FCC7F58C8D}" type="presParOf" srcId="{78E1E049-E4FB-4099-B1C2-7E8FBA03B254}" destId="{18E22633-0B78-471E-AD29-00488CC9AB88}" srcOrd="0" destOrd="0" presId="urn:microsoft.com/office/officeart/2005/8/layout/list1"/>
    <dgm:cxn modelId="{33E02CC9-C69E-40CB-ACAF-A0300CFA7B2B}" type="presParOf" srcId="{18E22633-0B78-471E-AD29-00488CC9AB88}" destId="{CFADD556-D6F4-4183-886A-DF6A5E29E676}" srcOrd="0" destOrd="0" presId="urn:microsoft.com/office/officeart/2005/8/layout/list1"/>
    <dgm:cxn modelId="{C6863F7D-836B-4938-B1FA-88A1CEDD2AF5}" type="presParOf" srcId="{18E22633-0B78-471E-AD29-00488CC9AB88}" destId="{E8DB24C3-F23B-49B0-8AEC-E9E93DE63F69}" srcOrd="1" destOrd="0" presId="urn:microsoft.com/office/officeart/2005/8/layout/list1"/>
    <dgm:cxn modelId="{4E7E158D-F559-47A8-B9B3-E858CA8DDB81}" type="presParOf" srcId="{78E1E049-E4FB-4099-B1C2-7E8FBA03B254}" destId="{6057CB37-52B3-40CC-9245-F786AD4FECA3}" srcOrd="1" destOrd="0" presId="urn:microsoft.com/office/officeart/2005/8/layout/list1"/>
    <dgm:cxn modelId="{A591BF39-B81F-460E-B096-5E3AB7BB9FAF}" type="presParOf" srcId="{78E1E049-E4FB-4099-B1C2-7E8FBA03B254}" destId="{511B02C9-8189-4921-AC93-EADE9E7CBBA4}" srcOrd="2" destOrd="0" presId="urn:microsoft.com/office/officeart/2005/8/layout/list1"/>
    <dgm:cxn modelId="{0D03820C-CD82-4296-9434-214DBCCD52AC}" type="presParOf" srcId="{78E1E049-E4FB-4099-B1C2-7E8FBA03B254}" destId="{45C7A10A-F770-46E5-AADF-44FFAE6A62D5}" srcOrd="3" destOrd="0" presId="urn:microsoft.com/office/officeart/2005/8/layout/list1"/>
    <dgm:cxn modelId="{912CBC0A-B2E6-4741-A8AF-51F187F63429}" type="presParOf" srcId="{78E1E049-E4FB-4099-B1C2-7E8FBA03B254}" destId="{33038804-973E-40B2-A80C-6DA1017B1026}" srcOrd="4" destOrd="0" presId="urn:microsoft.com/office/officeart/2005/8/layout/list1"/>
    <dgm:cxn modelId="{E2305EF3-3F85-45AC-924C-4264F4A32C4F}" type="presParOf" srcId="{33038804-973E-40B2-A80C-6DA1017B1026}" destId="{9AE8F1FF-BDEF-45FE-A93E-96EB2C073F5F}" srcOrd="0" destOrd="0" presId="urn:microsoft.com/office/officeart/2005/8/layout/list1"/>
    <dgm:cxn modelId="{64A4B207-61A2-4192-BA2A-C8B2A5CD988A}" type="presParOf" srcId="{33038804-973E-40B2-A80C-6DA1017B1026}" destId="{C2E56DF1-8CFB-48EF-9A7D-FCB61A570925}" srcOrd="1" destOrd="0" presId="urn:microsoft.com/office/officeart/2005/8/layout/list1"/>
    <dgm:cxn modelId="{B1B780F8-6570-4E64-95BD-0435E0C4255A}" type="presParOf" srcId="{78E1E049-E4FB-4099-B1C2-7E8FBA03B254}" destId="{982269C8-209F-4B30-9C28-E39C3ADB9AEA}" srcOrd="5" destOrd="0" presId="urn:microsoft.com/office/officeart/2005/8/layout/list1"/>
    <dgm:cxn modelId="{9EB54969-6908-497D-8AA0-0C5F97169329}" type="presParOf" srcId="{78E1E049-E4FB-4099-B1C2-7E8FBA03B254}" destId="{A8A203C9-1EDE-40C2-87A0-27DEC6AD19F1}" srcOrd="6" destOrd="0" presId="urn:microsoft.com/office/officeart/2005/8/layout/list1"/>
    <dgm:cxn modelId="{B1664FD5-F337-49F5-949B-DA51A89ECE8E}" type="presParOf" srcId="{78E1E049-E4FB-4099-B1C2-7E8FBA03B254}" destId="{AFD2F736-9579-46D0-88A8-9ECE9D76AD1C}" srcOrd="7" destOrd="0" presId="urn:microsoft.com/office/officeart/2005/8/layout/list1"/>
    <dgm:cxn modelId="{7DBFAF02-6C6B-4B9B-A016-ED552869BE97}" type="presParOf" srcId="{78E1E049-E4FB-4099-B1C2-7E8FBA03B254}" destId="{01F6F999-7B37-4312-AE14-1A380FC8F160}" srcOrd="8" destOrd="0" presId="urn:microsoft.com/office/officeart/2005/8/layout/list1"/>
    <dgm:cxn modelId="{5FE7ACAA-5E18-4DC6-8061-B8BF2FA00DAE}" type="presParOf" srcId="{01F6F999-7B37-4312-AE14-1A380FC8F160}" destId="{0FE3DA2B-B2F9-48D2-80A6-48A95BC28539}" srcOrd="0" destOrd="0" presId="urn:microsoft.com/office/officeart/2005/8/layout/list1"/>
    <dgm:cxn modelId="{EE23E2ED-250C-4C92-AF9B-8F43818C33A7}" type="presParOf" srcId="{01F6F999-7B37-4312-AE14-1A380FC8F160}" destId="{7EFA35F1-C4A4-4C2D-9A21-986851CABF95}" srcOrd="1" destOrd="0" presId="urn:microsoft.com/office/officeart/2005/8/layout/list1"/>
    <dgm:cxn modelId="{A45096FE-5314-4C93-AAA6-991BD1335100}" type="presParOf" srcId="{78E1E049-E4FB-4099-B1C2-7E8FBA03B254}" destId="{1B932332-38C7-42C7-B655-014EFEC10D3A}" srcOrd="9" destOrd="0" presId="urn:microsoft.com/office/officeart/2005/8/layout/list1"/>
    <dgm:cxn modelId="{72E70711-C4D4-4E4D-BC30-D17565B29396}" type="presParOf" srcId="{78E1E049-E4FB-4099-B1C2-7E8FBA03B254}" destId="{8A39F237-F715-4D90-85D5-C673E978698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3B64E1-8903-46BB-893D-044F8082B436}" type="doc">
      <dgm:prSet loTypeId="urn:microsoft.com/office/officeart/2005/8/layout/venn1" loCatId="relationship" qsTypeId="urn:microsoft.com/office/officeart/2005/8/quickstyle/simple1" qsCatId="simple" csTypeId="urn:microsoft.com/office/officeart/2005/8/colors/accent1_2" csCatId="accent1" phldr="1"/>
      <dgm:spPr/>
    </dgm:pt>
    <dgm:pt modelId="{22BA2D03-94EA-4A3D-8200-BC328428C37F}">
      <dgm:prSet phldrT="[Text]"/>
      <dgm:spPr/>
      <dgm:t>
        <a:bodyPr/>
        <a:lstStyle/>
        <a:p>
          <a:r>
            <a:rPr lang="hr-HR" dirty="0" smtClean="0"/>
            <a:t>Ugljični dioksid</a:t>
          </a:r>
          <a:endParaRPr lang="hr-HR" dirty="0"/>
        </a:p>
      </dgm:t>
    </dgm:pt>
    <dgm:pt modelId="{5058E06F-9C54-4DC4-8095-4DC868FDD3F3}" type="parTrans" cxnId="{FC2B6DB7-05EF-41D0-847E-F6632519A35A}">
      <dgm:prSet/>
      <dgm:spPr/>
      <dgm:t>
        <a:bodyPr/>
        <a:lstStyle/>
        <a:p>
          <a:endParaRPr lang="hr-HR"/>
        </a:p>
      </dgm:t>
    </dgm:pt>
    <dgm:pt modelId="{CE18F070-A1C6-40CF-8601-F2DFEB5DED8D}" type="sibTrans" cxnId="{FC2B6DB7-05EF-41D0-847E-F6632519A35A}">
      <dgm:prSet/>
      <dgm:spPr/>
      <dgm:t>
        <a:bodyPr/>
        <a:lstStyle/>
        <a:p>
          <a:endParaRPr lang="hr-HR"/>
        </a:p>
      </dgm:t>
    </dgm:pt>
    <dgm:pt modelId="{DB76E5E4-9DBB-479D-A314-26B275278F99}">
      <dgm:prSet phldrT="[Text]"/>
      <dgm:spPr/>
      <dgm:t>
        <a:bodyPr/>
        <a:lstStyle/>
        <a:p>
          <a:r>
            <a:rPr lang="hr-HR" dirty="0" smtClean="0"/>
            <a:t>Poznat je kao “EFEKT STAKLENIKA”</a:t>
          </a:r>
          <a:endParaRPr lang="hr-HR" dirty="0"/>
        </a:p>
      </dgm:t>
    </dgm:pt>
    <dgm:pt modelId="{57E012FE-C6BB-4F4C-8764-BDD710300CF7}" type="parTrans" cxnId="{C6DA3AC9-F59D-4BDE-8D24-6F23E1E1E23D}">
      <dgm:prSet/>
      <dgm:spPr/>
      <dgm:t>
        <a:bodyPr/>
        <a:lstStyle/>
        <a:p>
          <a:endParaRPr lang="hr-HR"/>
        </a:p>
      </dgm:t>
    </dgm:pt>
    <dgm:pt modelId="{DE3E9F7B-9E7E-400F-AC02-683C2ADF098A}" type="sibTrans" cxnId="{C6DA3AC9-F59D-4BDE-8D24-6F23E1E1E23D}">
      <dgm:prSet/>
      <dgm:spPr/>
      <dgm:t>
        <a:bodyPr/>
        <a:lstStyle/>
        <a:p>
          <a:endParaRPr lang="hr-HR"/>
        </a:p>
      </dgm:t>
    </dgm:pt>
    <dgm:pt modelId="{C1F8F550-A043-4831-8C64-0698BA43B453}">
      <dgm:prSet phldrT="[Text]"/>
      <dgm:spPr/>
      <dgm:t>
        <a:bodyPr/>
        <a:lstStyle/>
        <a:p>
          <a:r>
            <a:rPr lang="hr-HR" dirty="0" smtClean="0"/>
            <a:t>Odgovoran za proces prekomjernog zagrijavanja Zemlje</a:t>
          </a:r>
          <a:endParaRPr lang="hr-HR" dirty="0"/>
        </a:p>
      </dgm:t>
    </dgm:pt>
    <dgm:pt modelId="{1AA53FB9-226E-4A72-9760-3B379D1B0813}" type="parTrans" cxnId="{6FD801D3-6084-4EF4-8DE7-8048B4CF2F33}">
      <dgm:prSet/>
      <dgm:spPr/>
      <dgm:t>
        <a:bodyPr/>
        <a:lstStyle/>
        <a:p>
          <a:endParaRPr lang="hr-HR"/>
        </a:p>
      </dgm:t>
    </dgm:pt>
    <dgm:pt modelId="{B97A48B7-9F63-471B-A921-EC89700DD159}" type="sibTrans" cxnId="{6FD801D3-6084-4EF4-8DE7-8048B4CF2F33}">
      <dgm:prSet/>
      <dgm:spPr/>
      <dgm:t>
        <a:bodyPr/>
        <a:lstStyle/>
        <a:p>
          <a:endParaRPr lang="hr-HR"/>
        </a:p>
      </dgm:t>
    </dgm:pt>
    <dgm:pt modelId="{0E9EC608-A0AA-4AF0-9CF6-22FADD490351}" type="pres">
      <dgm:prSet presAssocID="{A93B64E1-8903-46BB-893D-044F8082B436}" presName="compositeShape" presStyleCnt="0">
        <dgm:presLayoutVars>
          <dgm:chMax val="7"/>
          <dgm:dir/>
          <dgm:resizeHandles val="exact"/>
        </dgm:presLayoutVars>
      </dgm:prSet>
      <dgm:spPr/>
    </dgm:pt>
    <dgm:pt modelId="{7BC74189-4DD3-4D44-845A-7838E7AA6444}" type="pres">
      <dgm:prSet presAssocID="{22BA2D03-94EA-4A3D-8200-BC328428C37F}" presName="circ1" presStyleLbl="vennNode1" presStyleIdx="0" presStyleCnt="3"/>
      <dgm:spPr/>
      <dgm:t>
        <a:bodyPr/>
        <a:lstStyle/>
        <a:p>
          <a:endParaRPr lang="hr-HR"/>
        </a:p>
      </dgm:t>
    </dgm:pt>
    <dgm:pt modelId="{006ED7A6-D176-4004-80B1-62CF13A55DB9}" type="pres">
      <dgm:prSet presAssocID="{22BA2D03-94EA-4A3D-8200-BC328428C37F}" presName="circ1Tx" presStyleLbl="revTx" presStyleIdx="0" presStyleCnt="0">
        <dgm:presLayoutVars>
          <dgm:chMax val="0"/>
          <dgm:chPref val="0"/>
          <dgm:bulletEnabled val="1"/>
        </dgm:presLayoutVars>
      </dgm:prSet>
      <dgm:spPr/>
      <dgm:t>
        <a:bodyPr/>
        <a:lstStyle/>
        <a:p>
          <a:endParaRPr lang="hr-HR"/>
        </a:p>
      </dgm:t>
    </dgm:pt>
    <dgm:pt modelId="{73F17AB6-6D24-48CF-B016-A7FC7510FFEB}" type="pres">
      <dgm:prSet presAssocID="{DB76E5E4-9DBB-479D-A314-26B275278F99}" presName="circ2" presStyleLbl="vennNode1" presStyleIdx="1" presStyleCnt="3"/>
      <dgm:spPr/>
      <dgm:t>
        <a:bodyPr/>
        <a:lstStyle/>
        <a:p>
          <a:endParaRPr lang="hr-HR"/>
        </a:p>
      </dgm:t>
    </dgm:pt>
    <dgm:pt modelId="{6A375E9D-2E32-44DE-99E1-5044C56A7DD0}" type="pres">
      <dgm:prSet presAssocID="{DB76E5E4-9DBB-479D-A314-26B275278F99}" presName="circ2Tx" presStyleLbl="revTx" presStyleIdx="0" presStyleCnt="0">
        <dgm:presLayoutVars>
          <dgm:chMax val="0"/>
          <dgm:chPref val="0"/>
          <dgm:bulletEnabled val="1"/>
        </dgm:presLayoutVars>
      </dgm:prSet>
      <dgm:spPr/>
      <dgm:t>
        <a:bodyPr/>
        <a:lstStyle/>
        <a:p>
          <a:endParaRPr lang="hr-HR"/>
        </a:p>
      </dgm:t>
    </dgm:pt>
    <dgm:pt modelId="{85F5A885-970B-4416-B58A-8B02CC1B9795}" type="pres">
      <dgm:prSet presAssocID="{C1F8F550-A043-4831-8C64-0698BA43B453}" presName="circ3" presStyleLbl="vennNode1" presStyleIdx="2" presStyleCnt="3"/>
      <dgm:spPr/>
      <dgm:t>
        <a:bodyPr/>
        <a:lstStyle/>
        <a:p>
          <a:endParaRPr lang="hr-HR"/>
        </a:p>
      </dgm:t>
    </dgm:pt>
    <dgm:pt modelId="{A49FD04F-D6BC-46ED-98F8-90B427FD0A01}" type="pres">
      <dgm:prSet presAssocID="{C1F8F550-A043-4831-8C64-0698BA43B453}" presName="circ3Tx" presStyleLbl="revTx" presStyleIdx="0" presStyleCnt="0">
        <dgm:presLayoutVars>
          <dgm:chMax val="0"/>
          <dgm:chPref val="0"/>
          <dgm:bulletEnabled val="1"/>
        </dgm:presLayoutVars>
      </dgm:prSet>
      <dgm:spPr/>
      <dgm:t>
        <a:bodyPr/>
        <a:lstStyle/>
        <a:p>
          <a:endParaRPr lang="hr-HR"/>
        </a:p>
      </dgm:t>
    </dgm:pt>
  </dgm:ptLst>
  <dgm:cxnLst>
    <dgm:cxn modelId="{EFAB381D-4CDD-40E8-959A-4D36D2B656D0}" type="presOf" srcId="{22BA2D03-94EA-4A3D-8200-BC328428C37F}" destId="{7BC74189-4DD3-4D44-845A-7838E7AA6444}" srcOrd="0" destOrd="0" presId="urn:microsoft.com/office/officeart/2005/8/layout/venn1"/>
    <dgm:cxn modelId="{C6DA3AC9-F59D-4BDE-8D24-6F23E1E1E23D}" srcId="{A93B64E1-8903-46BB-893D-044F8082B436}" destId="{DB76E5E4-9DBB-479D-A314-26B275278F99}" srcOrd="1" destOrd="0" parTransId="{57E012FE-C6BB-4F4C-8764-BDD710300CF7}" sibTransId="{DE3E9F7B-9E7E-400F-AC02-683C2ADF098A}"/>
    <dgm:cxn modelId="{6FD801D3-6084-4EF4-8DE7-8048B4CF2F33}" srcId="{A93B64E1-8903-46BB-893D-044F8082B436}" destId="{C1F8F550-A043-4831-8C64-0698BA43B453}" srcOrd="2" destOrd="0" parTransId="{1AA53FB9-226E-4A72-9760-3B379D1B0813}" sibTransId="{B97A48B7-9F63-471B-A921-EC89700DD159}"/>
    <dgm:cxn modelId="{EFED82D0-5613-41D8-867E-D34ED7B14533}" type="presOf" srcId="{C1F8F550-A043-4831-8C64-0698BA43B453}" destId="{85F5A885-970B-4416-B58A-8B02CC1B9795}" srcOrd="0" destOrd="0" presId="urn:microsoft.com/office/officeart/2005/8/layout/venn1"/>
    <dgm:cxn modelId="{E544EF29-4D49-490C-9A60-50523FEAEF71}" type="presOf" srcId="{C1F8F550-A043-4831-8C64-0698BA43B453}" destId="{A49FD04F-D6BC-46ED-98F8-90B427FD0A01}" srcOrd="1" destOrd="0" presId="urn:microsoft.com/office/officeart/2005/8/layout/venn1"/>
    <dgm:cxn modelId="{8ABEE983-A0EC-42E2-A777-7DB1FF356691}" type="presOf" srcId="{A93B64E1-8903-46BB-893D-044F8082B436}" destId="{0E9EC608-A0AA-4AF0-9CF6-22FADD490351}" srcOrd="0" destOrd="0" presId="urn:microsoft.com/office/officeart/2005/8/layout/venn1"/>
    <dgm:cxn modelId="{23D0832C-6204-4CD4-B614-FE671F5FBD1C}" type="presOf" srcId="{DB76E5E4-9DBB-479D-A314-26B275278F99}" destId="{6A375E9D-2E32-44DE-99E1-5044C56A7DD0}" srcOrd="1" destOrd="0" presId="urn:microsoft.com/office/officeart/2005/8/layout/venn1"/>
    <dgm:cxn modelId="{7F1B3530-88C4-4A29-8019-4AE17ED727C5}" type="presOf" srcId="{22BA2D03-94EA-4A3D-8200-BC328428C37F}" destId="{006ED7A6-D176-4004-80B1-62CF13A55DB9}" srcOrd="1" destOrd="0" presId="urn:microsoft.com/office/officeart/2005/8/layout/venn1"/>
    <dgm:cxn modelId="{FC2B6DB7-05EF-41D0-847E-F6632519A35A}" srcId="{A93B64E1-8903-46BB-893D-044F8082B436}" destId="{22BA2D03-94EA-4A3D-8200-BC328428C37F}" srcOrd="0" destOrd="0" parTransId="{5058E06F-9C54-4DC4-8095-4DC868FDD3F3}" sibTransId="{CE18F070-A1C6-40CF-8601-F2DFEB5DED8D}"/>
    <dgm:cxn modelId="{0FB44C16-F838-41FC-AE1E-E6F0A82F8261}" type="presOf" srcId="{DB76E5E4-9DBB-479D-A314-26B275278F99}" destId="{73F17AB6-6D24-48CF-B016-A7FC7510FFEB}" srcOrd="0" destOrd="0" presId="urn:microsoft.com/office/officeart/2005/8/layout/venn1"/>
    <dgm:cxn modelId="{23570746-C317-4FAA-A571-5B21ECA82317}" type="presParOf" srcId="{0E9EC608-A0AA-4AF0-9CF6-22FADD490351}" destId="{7BC74189-4DD3-4D44-845A-7838E7AA6444}" srcOrd="0" destOrd="0" presId="urn:microsoft.com/office/officeart/2005/8/layout/venn1"/>
    <dgm:cxn modelId="{C9D8AB7D-3AE7-4380-9722-39BCFAFDA0EF}" type="presParOf" srcId="{0E9EC608-A0AA-4AF0-9CF6-22FADD490351}" destId="{006ED7A6-D176-4004-80B1-62CF13A55DB9}" srcOrd="1" destOrd="0" presId="urn:microsoft.com/office/officeart/2005/8/layout/venn1"/>
    <dgm:cxn modelId="{8A7B7EDB-8ED0-4390-AF7B-4A038EC0E007}" type="presParOf" srcId="{0E9EC608-A0AA-4AF0-9CF6-22FADD490351}" destId="{73F17AB6-6D24-48CF-B016-A7FC7510FFEB}" srcOrd="2" destOrd="0" presId="urn:microsoft.com/office/officeart/2005/8/layout/venn1"/>
    <dgm:cxn modelId="{8E12E6DE-3DB1-4476-A261-44E66CE58475}" type="presParOf" srcId="{0E9EC608-A0AA-4AF0-9CF6-22FADD490351}" destId="{6A375E9D-2E32-44DE-99E1-5044C56A7DD0}" srcOrd="3" destOrd="0" presId="urn:microsoft.com/office/officeart/2005/8/layout/venn1"/>
    <dgm:cxn modelId="{2328D19E-EDA8-448C-A812-21A1F9619824}" type="presParOf" srcId="{0E9EC608-A0AA-4AF0-9CF6-22FADD490351}" destId="{85F5A885-970B-4416-B58A-8B02CC1B9795}" srcOrd="4" destOrd="0" presId="urn:microsoft.com/office/officeart/2005/8/layout/venn1"/>
    <dgm:cxn modelId="{1D29C129-7514-4B5A-8511-E49BC2038D04}" type="presParOf" srcId="{0E9EC608-A0AA-4AF0-9CF6-22FADD490351}" destId="{A49FD04F-D6BC-46ED-98F8-90B427FD0A01}"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1FF5E-2FA5-4CE5-9D6E-2CC819DEC569}" type="doc">
      <dgm:prSet loTypeId="urn:microsoft.com/office/officeart/2005/8/layout/venn1" loCatId="relationship" qsTypeId="urn:microsoft.com/office/officeart/2005/8/quickstyle/simple1" qsCatId="simple" csTypeId="urn:microsoft.com/office/officeart/2005/8/colors/accent1_2" csCatId="accent1" phldr="1"/>
      <dgm:spPr/>
    </dgm:pt>
    <dgm:pt modelId="{184566F1-E976-4A1F-BCAB-A6ACBCDB2CE9}">
      <dgm:prSet phldrT="[Text]"/>
      <dgm:spPr/>
      <dgm:t>
        <a:bodyPr/>
        <a:lstStyle/>
        <a:p>
          <a:r>
            <a:rPr lang="hr-HR" dirty="0" smtClean="0"/>
            <a:t>Sumporni dioksid</a:t>
          </a:r>
          <a:endParaRPr lang="hr-HR" dirty="0"/>
        </a:p>
      </dgm:t>
    </dgm:pt>
    <dgm:pt modelId="{B8757E07-4B96-41BF-B86D-8746A9B8F93C}" type="parTrans" cxnId="{244FCA01-0F5A-4EFE-9233-11477AABE0A7}">
      <dgm:prSet/>
      <dgm:spPr/>
      <dgm:t>
        <a:bodyPr/>
        <a:lstStyle/>
        <a:p>
          <a:endParaRPr lang="hr-HR"/>
        </a:p>
      </dgm:t>
    </dgm:pt>
    <dgm:pt modelId="{255450AE-A35E-422E-B0CB-0026175E9067}" type="sibTrans" cxnId="{244FCA01-0F5A-4EFE-9233-11477AABE0A7}">
      <dgm:prSet/>
      <dgm:spPr/>
      <dgm:t>
        <a:bodyPr/>
        <a:lstStyle/>
        <a:p>
          <a:endParaRPr lang="hr-HR"/>
        </a:p>
      </dgm:t>
    </dgm:pt>
    <dgm:pt modelId="{18D6F006-B6D4-44D3-89DE-6784B9D1A1C9}">
      <dgm:prSet phldrT="[Text]"/>
      <dgm:spPr>
        <a:solidFill>
          <a:schemeClr val="accent1">
            <a:alpha val="50000"/>
          </a:schemeClr>
        </a:solidFill>
      </dgm:spPr>
      <dgm:t>
        <a:bodyPr/>
        <a:lstStyle/>
        <a:p>
          <a:r>
            <a:rPr lang="hr-HR" dirty="0" smtClean="0"/>
            <a:t>Uzrokuje kisele kiše</a:t>
          </a:r>
          <a:endParaRPr lang="hr-HR" dirty="0"/>
        </a:p>
      </dgm:t>
    </dgm:pt>
    <dgm:pt modelId="{2D7F8017-34C4-4EB3-BC1F-4D1C4F5A78F0}" type="parTrans" cxnId="{96FD05E1-E7CD-4210-AD7D-E221872AA9E6}">
      <dgm:prSet/>
      <dgm:spPr/>
      <dgm:t>
        <a:bodyPr/>
        <a:lstStyle/>
        <a:p>
          <a:endParaRPr lang="hr-HR"/>
        </a:p>
      </dgm:t>
    </dgm:pt>
    <dgm:pt modelId="{5E39719B-78DF-4E9D-B164-B4DD1467DEAC}" type="sibTrans" cxnId="{96FD05E1-E7CD-4210-AD7D-E221872AA9E6}">
      <dgm:prSet/>
      <dgm:spPr/>
      <dgm:t>
        <a:bodyPr/>
        <a:lstStyle/>
        <a:p>
          <a:endParaRPr lang="hr-HR"/>
        </a:p>
      </dgm:t>
    </dgm:pt>
    <dgm:pt modelId="{74786399-4A9B-4BB6-B8C2-2370E056286C}">
      <dgm:prSet phldrT="[Text]"/>
      <dgm:spPr/>
      <dgm:t>
        <a:bodyPr/>
        <a:lstStyle/>
        <a:p>
          <a:r>
            <a:rPr lang="hr-HR" dirty="0" smtClean="0"/>
            <a:t>Neopovoljno djeluje na zdravlje </a:t>
          </a:r>
          <a:endParaRPr lang="hr-HR" dirty="0"/>
        </a:p>
      </dgm:t>
    </dgm:pt>
    <dgm:pt modelId="{7AF31D37-769D-452C-AE17-9F37302291EA}" type="parTrans" cxnId="{042F0A65-0747-429D-B210-E385E890718E}">
      <dgm:prSet/>
      <dgm:spPr/>
      <dgm:t>
        <a:bodyPr/>
        <a:lstStyle/>
        <a:p>
          <a:endParaRPr lang="hr-HR"/>
        </a:p>
      </dgm:t>
    </dgm:pt>
    <dgm:pt modelId="{E3C6CBBD-874C-4A2F-B789-FEAC2EA76BFB}" type="sibTrans" cxnId="{042F0A65-0747-429D-B210-E385E890718E}">
      <dgm:prSet/>
      <dgm:spPr/>
      <dgm:t>
        <a:bodyPr/>
        <a:lstStyle/>
        <a:p>
          <a:endParaRPr lang="hr-HR"/>
        </a:p>
      </dgm:t>
    </dgm:pt>
    <dgm:pt modelId="{6AC345AC-59D9-4F18-AF4F-FDF6AFF12754}" type="pres">
      <dgm:prSet presAssocID="{E3A1FF5E-2FA5-4CE5-9D6E-2CC819DEC569}" presName="compositeShape" presStyleCnt="0">
        <dgm:presLayoutVars>
          <dgm:chMax val="7"/>
          <dgm:dir/>
          <dgm:resizeHandles val="exact"/>
        </dgm:presLayoutVars>
      </dgm:prSet>
      <dgm:spPr/>
    </dgm:pt>
    <dgm:pt modelId="{51BA7D02-A192-491B-BC68-15EB9CE6986E}" type="pres">
      <dgm:prSet presAssocID="{184566F1-E976-4A1F-BCAB-A6ACBCDB2CE9}" presName="circ1" presStyleLbl="vennNode1" presStyleIdx="0" presStyleCnt="3"/>
      <dgm:spPr/>
      <dgm:t>
        <a:bodyPr/>
        <a:lstStyle/>
        <a:p>
          <a:endParaRPr lang="hr-HR"/>
        </a:p>
      </dgm:t>
    </dgm:pt>
    <dgm:pt modelId="{253F6AFC-AEA0-4F33-ACB6-D56ED52F874B}" type="pres">
      <dgm:prSet presAssocID="{184566F1-E976-4A1F-BCAB-A6ACBCDB2CE9}" presName="circ1Tx" presStyleLbl="revTx" presStyleIdx="0" presStyleCnt="0">
        <dgm:presLayoutVars>
          <dgm:chMax val="0"/>
          <dgm:chPref val="0"/>
          <dgm:bulletEnabled val="1"/>
        </dgm:presLayoutVars>
      </dgm:prSet>
      <dgm:spPr/>
      <dgm:t>
        <a:bodyPr/>
        <a:lstStyle/>
        <a:p>
          <a:endParaRPr lang="hr-HR"/>
        </a:p>
      </dgm:t>
    </dgm:pt>
    <dgm:pt modelId="{809B4515-AB65-4897-8693-FB74FAB937E1}" type="pres">
      <dgm:prSet presAssocID="{18D6F006-B6D4-44D3-89DE-6784B9D1A1C9}" presName="circ2" presStyleLbl="vennNode1" presStyleIdx="1" presStyleCnt="3"/>
      <dgm:spPr/>
      <dgm:t>
        <a:bodyPr/>
        <a:lstStyle/>
        <a:p>
          <a:endParaRPr lang="hr-HR"/>
        </a:p>
      </dgm:t>
    </dgm:pt>
    <dgm:pt modelId="{FE9CDA7A-9920-479E-8B30-D90F0157CE91}" type="pres">
      <dgm:prSet presAssocID="{18D6F006-B6D4-44D3-89DE-6784B9D1A1C9}" presName="circ2Tx" presStyleLbl="revTx" presStyleIdx="0" presStyleCnt="0">
        <dgm:presLayoutVars>
          <dgm:chMax val="0"/>
          <dgm:chPref val="0"/>
          <dgm:bulletEnabled val="1"/>
        </dgm:presLayoutVars>
      </dgm:prSet>
      <dgm:spPr/>
      <dgm:t>
        <a:bodyPr/>
        <a:lstStyle/>
        <a:p>
          <a:endParaRPr lang="hr-HR"/>
        </a:p>
      </dgm:t>
    </dgm:pt>
    <dgm:pt modelId="{AC6AF9A7-53A7-4C0A-9D02-EE9509C98A7D}" type="pres">
      <dgm:prSet presAssocID="{74786399-4A9B-4BB6-B8C2-2370E056286C}" presName="circ3" presStyleLbl="vennNode1" presStyleIdx="2" presStyleCnt="3"/>
      <dgm:spPr/>
      <dgm:t>
        <a:bodyPr/>
        <a:lstStyle/>
        <a:p>
          <a:endParaRPr lang="hr-HR"/>
        </a:p>
      </dgm:t>
    </dgm:pt>
    <dgm:pt modelId="{6525E65E-4232-447F-80DD-0A4CA8006B72}" type="pres">
      <dgm:prSet presAssocID="{74786399-4A9B-4BB6-B8C2-2370E056286C}" presName="circ3Tx" presStyleLbl="revTx" presStyleIdx="0" presStyleCnt="0">
        <dgm:presLayoutVars>
          <dgm:chMax val="0"/>
          <dgm:chPref val="0"/>
          <dgm:bulletEnabled val="1"/>
        </dgm:presLayoutVars>
      </dgm:prSet>
      <dgm:spPr/>
      <dgm:t>
        <a:bodyPr/>
        <a:lstStyle/>
        <a:p>
          <a:endParaRPr lang="hr-HR"/>
        </a:p>
      </dgm:t>
    </dgm:pt>
  </dgm:ptLst>
  <dgm:cxnLst>
    <dgm:cxn modelId="{6E8474BB-51C5-4266-A0AB-A7E72BED48F5}" type="presOf" srcId="{74786399-4A9B-4BB6-B8C2-2370E056286C}" destId="{AC6AF9A7-53A7-4C0A-9D02-EE9509C98A7D}" srcOrd="0" destOrd="0" presId="urn:microsoft.com/office/officeart/2005/8/layout/venn1"/>
    <dgm:cxn modelId="{4152C729-374D-40D9-94D9-F48269E36026}" type="presOf" srcId="{18D6F006-B6D4-44D3-89DE-6784B9D1A1C9}" destId="{FE9CDA7A-9920-479E-8B30-D90F0157CE91}" srcOrd="1" destOrd="0" presId="urn:microsoft.com/office/officeart/2005/8/layout/venn1"/>
    <dgm:cxn modelId="{C132CC51-50EE-4AC5-8369-4CEE9C7AAAB7}" type="presOf" srcId="{184566F1-E976-4A1F-BCAB-A6ACBCDB2CE9}" destId="{253F6AFC-AEA0-4F33-ACB6-D56ED52F874B}" srcOrd="1" destOrd="0" presId="urn:microsoft.com/office/officeart/2005/8/layout/venn1"/>
    <dgm:cxn modelId="{FEDAFC17-7557-4828-B485-92A7DAF81EDC}" type="presOf" srcId="{18D6F006-B6D4-44D3-89DE-6784B9D1A1C9}" destId="{809B4515-AB65-4897-8693-FB74FAB937E1}" srcOrd="0" destOrd="0" presId="urn:microsoft.com/office/officeart/2005/8/layout/venn1"/>
    <dgm:cxn modelId="{7EE94E49-D55E-43F7-845E-BF64300B7AA6}" type="presOf" srcId="{74786399-4A9B-4BB6-B8C2-2370E056286C}" destId="{6525E65E-4232-447F-80DD-0A4CA8006B72}" srcOrd="1" destOrd="0" presId="urn:microsoft.com/office/officeart/2005/8/layout/venn1"/>
    <dgm:cxn modelId="{96FD05E1-E7CD-4210-AD7D-E221872AA9E6}" srcId="{E3A1FF5E-2FA5-4CE5-9D6E-2CC819DEC569}" destId="{18D6F006-B6D4-44D3-89DE-6784B9D1A1C9}" srcOrd="1" destOrd="0" parTransId="{2D7F8017-34C4-4EB3-BC1F-4D1C4F5A78F0}" sibTransId="{5E39719B-78DF-4E9D-B164-B4DD1467DEAC}"/>
    <dgm:cxn modelId="{244FCA01-0F5A-4EFE-9233-11477AABE0A7}" srcId="{E3A1FF5E-2FA5-4CE5-9D6E-2CC819DEC569}" destId="{184566F1-E976-4A1F-BCAB-A6ACBCDB2CE9}" srcOrd="0" destOrd="0" parTransId="{B8757E07-4B96-41BF-B86D-8746A9B8F93C}" sibTransId="{255450AE-A35E-422E-B0CB-0026175E9067}"/>
    <dgm:cxn modelId="{042F0A65-0747-429D-B210-E385E890718E}" srcId="{E3A1FF5E-2FA5-4CE5-9D6E-2CC819DEC569}" destId="{74786399-4A9B-4BB6-B8C2-2370E056286C}" srcOrd="2" destOrd="0" parTransId="{7AF31D37-769D-452C-AE17-9F37302291EA}" sibTransId="{E3C6CBBD-874C-4A2F-B789-FEAC2EA76BFB}"/>
    <dgm:cxn modelId="{ECA6BB4E-71DD-47D7-8138-0B9653A70215}" type="presOf" srcId="{E3A1FF5E-2FA5-4CE5-9D6E-2CC819DEC569}" destId="{6AC345AC-59D9-4F18-AF4F-FDF6AFF12754}" srcOrd="0" destOrd="0" presId="urn:microsoft.com/office/officeart/2005/8/layout/venn1"/>
    <dgm:cxn modelId="{73C69195-540A-41DF-ACE4-283BEF4020E5}" type="presOf" srcId="{184566F1-E976-4A1F-BCAB-A6ACBCDB2CE9}" destId="{51BA7D02-A192-491B-BC68-15EB9CE6986E}" srcOrd="0" destOrd="0" presId="urn:microsoft.com/office/officeart/2005/8/layout/venn1"/>
    <dgm:cxn modelId="{7EAD169F-0696-45DD-B4EB-0F78C76A2989}" type="presParOf" srcId="{6AC345AC-59D9-4F18-AF4F-FDF6AFF12754}" destId="{51BA7D02-A192-491B-BC68-15EB9CE6986E}" srcOrd="0" destOrd="0" presId="urn:microsoft.com/office/officeart/2005/8/layout/venn1"/>
    <dgm:cxn modelId="{41519DC6-2AAC-46C1-8ED1-22920296CE68}" type="presParOf" srcId="{6AC345AC-59D9-4F18-AF4F-FDF6AFF12754}" destId="{253F6AFC-AEA0-4F33-ACB6-D56ED52F874B}" srcOrd="1" destOrd="0" presId="urn:microsoft.com/office/officeart/2005/8/layout/venn1"/>
    <dgm:cxn modelId="{8D0FCE20-95C1-4100-80E7-9ED2FE86B286}" type="presParOf" srcId="{6AC345AC-59D9-4F18-AF4F-FDF6AFF12754}" destId="{809B4515-AB65-4897-8693-FB74FAB937E1}" srcOrd="2" destOrd="0" presId="urn:microsoft.com/office/officeart/2005/8/layout/venn1"/>
    <dgm:cxn modelId="{421B1657-EE7A-4984-8C64-DB71B9EF28FC}" type="presParOf" srcId="{6AC345AC-59D9-4F18-AF4F-FDF6AFF12754}" destId="{FE9CDA7A-9920-479E-8B30-D90F0157CE91}" srcOrd="3" destOrd="0" presId="urn:microsoft.com/office/officeart/2005/8/layout/venn1"/>
    <dgm:cxn modelId="{F5982C66-7181-4886-9757-729A44EED795}" type="presParOf" srcId="{6AC345AC-59D9-4F18-AF4F-FDF6AFF12754}" destId="{AC6AF9A7-53A7-4C0A-9D02-EE9509C98A7D}" srcOrd="4" destOrd="0" presId="urn:microsoft.com/office/officeart/2005/8/layout/venn1"/>
    <dgm:cxn modelId="{D737B150-9B5E-43AE-9B5D-B97A7B0A691F}" type="presParOf" srcId="{6AC345AC-59D9-4F18-AF4F-FDF6AFF12754}" destId="{6525E65E-4232-447F-80DD-0A4CA8006B72}"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4FA42D-65DF-4D3A-A0B8-37DBAF83D185}"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hr-HR"/>
        </a:p>
      </dgm:t>
    </dgm:pt>
    <dgm:pt modelId="{3D510B0F-57A9-4D9D-907B-934DBF8DC909}">
      <dgm:prSet phldrT="[Text]"/>
      <dgm:spPr/>
      <dgm:t>
        <a:bodyPr/>
        <a:lstStyle/>
        <a:p>
          <a:r>
            <a:rPr lang="hr-HR" dirty="0" smtClean="0"/>
            <a:t>UNESCO</a:t>
          </a:r>
          <a:endParaRPr lang="hr-HR" dirty="0"/>
        </a:p>
      </dgm:t>
    </dgm:pt>
    <dgm:pt modelId="{52BE41B5-DE71-42DD-B7D4-EC20930F2704}" type="parTrans" cxnId="{B9BA0AC4-BEE9-4F0A-A2DB-31DE2AFDEB5C}">
      <dgm:prSet/>
      <dgm:spPr/>
      <dgm:t>
        <a:bodyPr/>
        <a:lstStyle/>
        <a:p>
          <a:endParaRPr lang="hr-HR"/>
        </a:p>
      </dgm:t>
    </dgm:pt>
    <dgm:pt modelId="{AE624050-FDF3-4F83-9043-D15C63A4D304}" type="sibTrans" cxnId="{B9BA0AC4-BEE9-4F0A-A2DB-31DE2AFDEB5C}">
      <dgm:prSet/>
      <dgm:spPr/>
      <dgm:t>
        <a:bodyPr/>
        <a:lstStyle/>
        <a:p>
          <a:endParaRPr lang="hr-HR"/>
        </a:p>
      </dgm:t>
    </dgm:pt>
    <dgm:pt modelId="{FE5AE2E1-4892-4872-85D4-D9C11CC85E28}">
      <dgm:prSet phldrT="[Text]"/>
      <dgm:spPr/>
      <dgm:t>
        <a:bodyPr/>
        <a:lstStyle/>
        <a:p>
          <a:r>
            <a:rPr lang="hr-HR" dirty="0" smtClean="0"/>
            <a:t>Obrazovna, kulturna i znanstvena organizacija Ujedinjenih naroda</a:t>
          </a:r>
          <a:endParaRPr lang="hr-HR" dirty="0"/>
        </a:p>
      </dgm:t>
    </dgm:pt>
    <dgm:pt modelId="{5BAE5FFE-6A6A-4D8D-BEE3-992D7537DDB1}" type="parTrans" cxnId="{C2A807B0-0236-4491-9A6F-0AE618519F42}">
      <dgm:prSet/>
      <dgm:spPr/>
      <dgm:t>
        <a:bodyPr/>
        <a:lstStyle/>
        <a:p>
          <a:endParaRPr lang="hr-HR"/>
        </a:p>
      </dgm:t>
    </dgm:pt>
    <dgm:pt modelId="{CCEEEDBD-3BFC-4526-B0D5-EA1AB13E2D43}" type="sibTrans" cxnId="{C2A807B0-0236-4491-9A6F-0AE618519F42}">
      <dgm:prSet/>
      <dgm:spPr/>
      <dgm:t>
        <a:bodyPr/>
        <a:lstStyle/>
        <a:p>
          <a:endParaRPr lang="hr-HR"/>
        </a:p>
      </dgm:t>
    </dgm:pt>
    <dgm:pt modelId="{E34CB568-8B64-4646-8EF6-0BBDDB778271}">
      <dgm:prSet phldrT="[Text]"/>
      <dgm:spPr/>
      <dgm:t>
        <a:bodyPr/>
        <a:lstStyle/>
        <a:p>
          <a:r>
            <a:rPr lang="hr-HR" dirty="0" smtClean="0"/>
            <a:t>Promiče zaštitu osobito vrijednih dijelova prirodne i kulturne baštine čovječanstva njihovim proglašavanjem dijelom Svjetske baštine</a:t>
          </a:r>
          <a:endParaRPr lang="hr-HR" dirty="0"/>
        </a:p>
      </dgm:t>
    </dgm:pt>
    <dgm:pt modelId="{755737DF-11E3-431E-AC3C-111DBEB58D4F}" type="parTrans" cxnId="{52A0FD4F-B1D1-4C6C-B0F1-1C6D3A6E9882}">
      <dgm:prSet/>
      <dgm:spPr/>
      <dgm:t>
        <a:bodyPr/>
        <a:lstStyle/>
        <a:p>
          <a:endParaRPr lang="hr-HR"/>
        </a:p>
      </dgm:t>
    </dgm:pt>
    <dgm:pt modelId="{36981A13-4E9B-4218-AE1C-37E42CFEC6B8}" type="sibTrans" cxnId="{52A0FD4F-B1D1-4C6C-B0F1-1C6D3A6E9882}">
      <dgm:prSet/>
      <dgm:spPr/>
      <dgm:t>
        <a:bodyPr/>
        <a:lstStyle/>
        <a:p>
          <a:endParaRPr lang="hr-HR"/>
        </a:p>
      </dgm:t>
    </dgm:pt>
    <dgm:pt modelId="{00F9408D-2BC0-42AE-946E-03508B26099A}">
      <dgm:prSet phldrT="[Text]"/>
      <dgm:spPr/>
      <dgm:t>
        <a:bodyPr/>
        <a:lstStyle/>
        <a:p>
          <a:r>
            <a:rPr lang="hr-HR" dirty="0" smtClean="0"/>
            <a:t>U 2006.godini na listi  UNESCO-a bilo je 830 takvih objekata od čega je 162 prirodna, 644 kulturnih  i 24 mješana   </a:t>
          </a:r>
          <a:endParaRPr lang="hr-HR" dirty="0"/>
        </a:p>
      </dgm:t>
    </dgm:pt>
    <dgm:pt modelId="{2B93FDAA-2EEC-4E3B-A369-40B53F261F5C}" type="parTrans" cxnId="{6F44BC34-E6E3-4851-B49A-A0D95A977C6E}">
      <dgm:prSet/>
      <dgm:spPr/>
      <dgm:t>
        <a:bodyPr/>
        <a:lstStyle/>
        <a:p>
          <a:endParaRPr lang="hr-HR"/>
        </a:p>
      </dgm:t>
    </dgm:pt>
    <dgm:pt modelId="{D78B1A64-DDBF-437D-9F72-A72426AEF2A6}" type="sibTrans" cxnId="{6F44BC34-E6E3-4851-B49A-A0D95A977C6E}">
      <dgm:prSet/>
      <dgm:spPr/>
      <dgm:t>
        <a:bodyPr/>
        <a:lstStyle/>
        <a:p>
          <a:endParaRPr lang="hr-HR"/>
        </a:p>
      </dgm:t>
    </dgm:pt>
    <dgm:pt modelId="{A3563D3B-6251-4DD3-ADBB-02F9DF958521}" type="pres">
      <dgm:prSet presAssocID="{C14FA42D-65DF-4D3A-A0B8-37DBAF83D185}" presName="cycle" presStyleCnt="0">
        <dgm:presLayoutVars>
          <dgm:chMax val="1"/>
          <dgm:dir/>
          <dgm:animLvl val="ctr"/>
          <dgm:resizeHandles val="exact"/>
        </dgm:presLayoutVars>
      </dgm:prSet>
      <dgm:spPr/>
    </dgm:pt>
    <dgm:pt modelId="{2271144F-25DF-4406-8A20-56A0327A2280}" type="pres">
      <dgm:prSet presAssocID="{3D510B0F-57A9-4D9D-907B-934DBF8DC909}" presName="centerShape" presStyleLbl="node0" presStyleIdx="0" presStyleCnt="1"/>
      <dgm:spPr/>
      <dgm:t>
        <a:bodyPr/>
        <a:lstStyle/>
        <a:p>
          <a:endParaRPr lang="hr-HR"/>
        </a:p>
      </dgm:t>
    </dgm:pt>
    <dgm:pt modelId="{E1CE10CC-5F9E-401F-A462-AE69A6398C94}" type="pres">
      <dgm:prSet presAssocID="{5BAE5FFE-6A6A-4D8D-BEE3-992D7537DDB1}" presName="parTrans" presStyleLbl="bgSibTrans2D1" presStyleIdx="0" presStyleCnt="3"/>
      <dgm:spPr/>
    </dgm:pt>
    <dgm:pt modelId="{A5E53E66-4F12-4F4A-8058-35EE03679DBB}" type="pres">
      <dgm:prSet presAssocID="{FE5AE2E1-4892-4872-85D4-D9C11CC85E28}" presName="node" presStyleLbl="node1" presStyleIdx="0" presStyleCnt="3">
        <dgm:presLayoutVars>
          <dgm:bulletEnabled val="1"/>
        </dgm:presLayoutVars>
      </dgm:prSet>
      <dgm:spPr/>
      <dgm:t>
        <a:bodyPr/>
        <a:lstStyle/>
        <a:p>
          <a:endParaRPr lang="hr-HR"/>
        </a:p>
      </dgm:t>
    </dgm:pt>
    <dgm:pt modelId="{09A67918-710C-4E42-BEEC-1BB48F034ECC}" type="pres">
      <dgm:prSet presAssocID="{755737DF-11E3-431E-AC3C-111DBEB58D4F}" presName="parTrans" presStyleLbl="bgSibTrans2D1" presStyleIdx="1" presStyleCnt="3"/>
      <dgm:spPr/>
    </dgm:pt>
    <dgm:pt modelId="{2716920A-466E-4AF6-92A5-3B1D6ADFB544}" type="pres">
      <dgm:prSet presAssocID="{E34CB568-8B64-4646-8EF6-0BBDDB778271}" presName="node" presStyleLbl="node1" presStyleIdx="1" presStyleCnt="3">
        <dgm:presLayoutVars>
          <dgm:bulletEnabled val="1"/>
        </dgm:presLayoutVars>
      </dgm:prSet>
      <dgm:spPr/>
      <dgm:t>
        <a:bodyPr/>
        <a:lstStyle/>
        <a:p>
          <a:endParaRPr lang="hr-HR"/>
        </a:p>
      </dgm:t>
    </dgm:pt>
    <dgm:pt modelId="{CDCF448C-DCB7-49CE-BB9B-C3309A2B6B0C}" type="pres">
      <dgm:prSet presAssocID="{2B93FDAA-2EEC-4E3B-A369-40B53F261F5C}" presName="parTrans" presStyleLbl="bgSibTrans2D1" presStyleIdx="2" presStyleCnt="3"/>
      <dgm:spPr/>
    </dgm:pt>
    <dgm:pt modelId="{6131B3A9-4D2B-4D78-90EF-2E0F97CEEF5D}" type="pres">
      <dgm:prSet presAssocID="{00F9408D-2BC0-42AE-946E-03508B26099A}" presName="node" presStyleLbl="node1" presStyleIdx="2" presStyleCnt="3">
        <dgm:presLayoutVars>
          <dgm:bulletEnabled val="1"/>
        </dgm:presLayoutVars>
      </dgm:prSet>
      <dgm:spPr/>
      <dgm:t>
        <a:bodyPr/>
        <a:lstStyle/>
        <a:p>
          <a:endParaRPr lang="hr-HR"/>
        </a:p>
      </dgm:t>
    </dgm:pt>
  </dgm:ptLst>
  <dgm:cxnLst>
    <dgm:cxn modelId="{E8B05373-2E36-4D73-8170-B52F81F086E7}" type="presOf" srcId="{3D510B0F-57A9-4D9D-907B-934DBF8DC909}" destId="{2271144F-25DF-4406-8A20-56A0327A2280}" srcOrd="0" destOrd="0" presId="urn:microsoft.com/office/officeart/2005/8/layout/radial4"/>
    <dgm:cxn modelId="{C2A807B0-0236-4491-9A6F-0AE618519F42}" srcId="{3D510B0F-57A9-4D9D-907B-934DBF8DC909}" destId="{FE5AE2E1-4892-4872-85D4-D9C11CC85E28}" srcOrd="0" destOrd="0" parTransId="{5BAE5FFE-6A6A-4D8D-BEE3-992D7537DDB1}" sibTransId="{CCEEEDBD-3BFC-4526-B0D5-EA1AB13E2D43}"/>
    <dgm:cxn modelId="{9BAAF585-7650-4E2C-AB5A-EE1007BD01CD}" type="presOf" srcId="{FE5AE2E1-4892-4872-85D4-D9C11CC85E28}" destId="{A5E53E66-4F12-4F4A-8058-35EE03679DBB}" srcOrd="0" destOrd="0" presId="urn:microsoft.com/office/officeart/2005/8/layout/radial4"/>
    <dgm:cxn modelId="{C4EC9468-6130-4E02-8636-79AC210E1464}" type="presOf" srcId="{E34CB568-8B64-4646-8EF6-0BBDDB778271}" destId="{2716920A-466E-4AF6-92A5-3B1D6ADFB544}" srcOrd="0" destOrd="0" presId="urn:microsoft.com/office/officeart/2005/8/layout/radial4"/>
    <dgm:cxn modelId="{52A0FD4F-B1D1-4C6C-B0F1-1C6D3A6E9882}" srcId="{3D510B0F-57A9-4D9D-907B-934DBF8DC909}" destId="{E34CB568-8B64-4646-8EF6-0BBDDB778271}" srcOrd="1" destOrd="0" parTransId="{755737DF-11E3-431E-AC3C-111DBEB58D4F}" sibTransId="{36981A13-4E9B-4218-AE1C-37E42CFEC6B8}"/>
    <dgm:cxn modelId="{5395D3B9-49F8-4BE4-A9AA-31B4B7FB403A}" type="presOf" srcId="{00F9408D-2BC0-42AE-946E-03508B26099A}" destId="{6131B3A9-4D2B-4D78-90EF-2E0F97CEEF5D}" srcOrd="0" destOrd="0" presId="urn:microsoft.com/office/officeart/2005/8/layout/radial4"/>
    <dgm:cxn modelId="{4EBFF0A1-5648-428C-B98C-82EED5816D6A}" type="presOf" srcId="{2B93FDAA-2EEC-4E3B-A369-40B53F261F5C}" destId="{CDCF448C-DCB7-49CE-BB9B-C3309A2B6B0C}" srcOrd="0" destOrd="0" presId="urn:microsoft.com/office/officeart/2005/8/layout/radial4"/>
    <dgm:cxn modelId="{6F44BC34-E6E3-4851-B49A-A0D95A977C6E}" srcId="{3D510B0F-57A9-4D9D-907B-934DBF8DC909}" destId="{00F9408D-2BC0-42AE-946E-03508B26099A}" srcOrd="2" destOrd="0" parTransId="{2B93FDAA-2EEC-4E3B-A369-40B53F261F5C}" sibTransId="{D78B1A64-DDBF-437D-9F72-A72426AEF2A6}"/>
    <dgm:cxn modelId="{23BD764B-EDAD-4B19-86F0-6C8A749D43EC}" type="presOf" srcId="{755737DF-11E3-431E-AC3C-111DBEB58D4F}" destId="{09A67918-710C-4E42-BEEC-1BB48F034ECC}" srcOrd="0" destOrd="0" presId="urn:microsoft.com/office/officeart/2005/8/layout/radial4"/>
    <dgm:cxn modelId="{E212B7DA-818A-4382-9F56-F1AE9A7A9DAE}" type="presOf" srcId="{5BAE5FFE-6A6A-4D8D-BEE3-992D7537DDB1}" destId="{E1CE10CC-5F9E-401F-A462-AE69A6398C94}" srcOrd="0" destOrd="0" presId="urn:microsoft.com/office/officeart/2005/8/layout/radial4"/>
    <dgm:cxn modelId="{661E028A-F027-45D7-B248-CF1C45BA26E1}" type="presOf" srcId="{C14FA42D-65DF-4D3A-A0B8-37DBAF83D185}" destId="{A3563D3B-6251-4DD3-ADBB-02F9DF958521}" srcOrd="0" destOrd="0" presId="urn:microsoft.com/office/officeart/2005/8/layout/radial4"/>
    <dgm:cxn modelId="{B9BA0AC4-BEE9-4F0A-A2DB-31DE2AFDEB5C}" srcId="{C14FA42D-65DF-4D3A-A0B8-37DBAF83D185}" destId="{3D510B0F-57A9-4D9D-907B-934DBF8DC909}" srcOrd="0" destOrd="0" parTransId="{52BE41B5-DE71-42DD-B7D4-EC20930F2704}" sibTransId="{AE624050-FDF3-4F83-9043-D15C63A4D304}"/>
    <dgm:cxn modelId="{35E0993C-E24F-4478-B975-700325A205C1}" type="presParOf" srcId="{A3563D3B-6251-4DD3-ADBB-02F9DF958521}" destId="{2271144F-25DF-4406-8A20-56A0327A2280}" srcOrd="0" destOrd="0" presId="urn:microsoft.com/office/officeart/2005/8/layout/radial4"/>
    <dgm:cxn modelId="{9BC03B75-228C-44C4-9A41-CF37F9811181}" type="presParOf" srcId="{A3563D3B-6251-4DD3-ADBB-02F9DF958521}" destId="{E1CE10CC-5F9E-401F-A462-AE69A6398C94}" srcOrd="1" destOrd="0" presId="urn:microsoft.com/office/officeart/2005/8/layout/radial4"/>
    <dgm:cxn modelId="{710C7B52-874D-48FB-855F-6B3E6355A297}" type="presParOf" srcId="{A3563D3B-6251-4DD3-ADBB-02F9DF958521}" destId="{A5E53E66-4F12-4F4A-8058-35EE03679DBB}" srcOrd="2" destOrd="0" presId="urn:microsoft.com/office/officeart/2005/8/layout/radial4"/>
    <dgm:cxn modelId="{136C17F0-C967-4071-BDC4-1180DCB5BEC3}" type="presParOf" srcId="{A3563D3B-6251-4DD3-ADBB-02F9DF958521}" destId="{09A67918-710C-4E42-BEEC-1BB48F034ECC}" srcOrd="3" destOrd="0" presId="urn:microsoft.com/office/officeart/2005/8/layout/radial4"/>
    <dgm:cxn modelId="{F0DF01D1-C939-41A4-BE0E-5E9A89C83B14}" type="presParOf" srcId="{A3563D3B-6251-4DD3-ADBB-02F9DF958521}" destId="{2716920A-466E-4AF6-92A5-3B1D6ADFB544}" srcOrd="4" destOrd="0" presId="urn:microsoft.com/office/officeart/2005/8/layout/radial4"/>
    <dgm:cxn modelId="{2F1CDD55-3D97-4D5F-B95D-0F80A61BA48E}" type="presParOf" srcId="{A3563D3B-6251-4DD3-ADBB-02F9DF958521}" destId="{CDCF448C-DCB7-49CE-BB9B-C3309A2B6B0C}" srcOrd="5" destOrd="0" presId="urn:microsoft.com/office/officeart/2005/8/layout/radial4"/>
    <dgm:cxn modelId="{E7ADEACA-C199-48F7-AB0C-30CB2C12DE33}" type="presParOf" srcId="{A3563D3B-6251-4DD3-ADBB-02F9DF958521}" destId="{6131B3A9-4D2B-4D78-90EF-2E0F97CEEF5D}"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1B02C9-8189-4921-AC93-EADE9E7CBBA4}">
      <dsp:nvSpPr>
        <dsp:cNvPr id="0" name=""/>
        <dsp:cNvSpPr/>
      </dsp:nvSpPr>
      <dsp:spPr>
        <a:xfrm>
          <a:off x="0" y="1717863"/>
          <a:ext cx="529208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DB24C3-F23B-49B0-8AEC-E9E93DE63F69}">
      <dsp:nvSpPr>
        <dsp:cNvPr id="0" name=""/>
        <dsp:cNvSpPr/>
      </dsp:nvSpPr>
      <dsp:spPr>
        <a:xfrm>
          <a:off x="323528" y="1440163"/>
          <a:ext cx="3704456" cy="64944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20" tIns="0" rIns="140020" bIns="0" numCol="1" spcCol="1270" anchor="ctr" anchorCtr="0">
          <a:noAutofit/>
        </a:bodyPr>
        <a:lstStyle/>
        <a:p>
          <a:pPr lvl="0" algn="l" defTabSz="977900">
            <a:lnSpc>
              <a:spcPct val="90000"/>
            </a:lnSpc>
            <a:spcBef>
              <a:spcPct val="0"/>
            </a:spcBef>
            <a:spcAft>
              <a:spcPct val="35000"/>
            </a:spcAft>
          </a:pPr>
          <a:r>
            <a:rPr lang="hr-HR" sz="2200" kern="1200" dirty="0" smtClean="0"/>
            <a:t>Veliki industrijski pogoni</a:t>
          </a:r>
          <a:endParaRPr lang="hr-HR" sz="2200" kern="1200" dirty="0"/>
        </a:p>
      </dsp:txBody>
      <dsp:txXfrm>
        <a:off x="323528" y="1440163"/>
        <a:ext cx="3704456" cy="649440"/>
      </dsp:txXfrm>
    </dsp:sp>
    <dsp:sp modelId="{A8A203C9-1EDE-40C2-87A0-27DEC6AD19F1}">
      <dsp:nvSpPr>
        <dsp:cNvPr id="0" name=""/>
        <dsp:cNvSpPr/>
      </dsp:nvSpPr>
      <dsp:spPr>
        <a:xfrm>
          <a:off x="0" y="2715783"/>
          <a:ext cx="529208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2E56DF1-8CFB-48EF-9A7D-FCB61A570925}">
      <dsp:nvSpPr>
        <dsp:cNvPr id="0" name=""/>
        <dsp:cNvSpPr/>
      </dsp:nvSpPr>
      <dsp:spPr>
        <a:xfrm>
          <a:off x="264604" y="2391063"/>
          <a:ext cx="3704456" cy="64944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20" tIns="0" rIns="140020" bIns="0" numCol="1" spcCol="1270" anchor="ctr" anchorCtr="0">
          <a:noAutofit/>
        </a:bodyPr>
        <a:lstStyle/>
        <a:p>
          <a:pPr lvl="0" algn="l" defTabSz="977900">
            <a:lnSpc>
              <a:spcPct val="90000"/>
            </a:lnSpc>
            <a:spcBef>
              <a:spcPct val="0"/>
            </a:spcBef>
            <a:spcAft>
              <a:spcPct val="35000"/>
            </a:spcAft>
          </a:pPr>
          <a:r>
            <a:rPr lang="hr-HR" sz="2200" kern="1200" dirty="0" smtClean="0"/>
            <a:t>Cestovna motorna vozila </a:t>
          </a:r>
          <a:endParaRPr lang="hr-HR" sz="2200" kern="1200" dirty="0"/>
        </a:p>
      </dsp:txBody>
      <dsp:txXfrm>
        <a:off x="264604" y="2391063"/>
        <a:ext cx="3704456" cy="649440"/>
      </dsp:txXfrm>
    </dsp:sp>
    <dsp:sp modelId="{8A39F237-F715-4D90-85D5-C673E9786986}">
      <dsp:nvSpPr>
        <dsp:cNvPr id="0" name=""/>
        <dsp:cNvSpPr/>
      </dsp:nvSpPr>
      <dsp:spPr>
        <a:xfrm>
          <a:off x="0" y="3713704"/>
          <a:ext cx="529208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EFA35F1-C4A4-4C2D-9A21-986851CABF95}">
      <dsp:nvSpPr>
        <dsp:cNvPr id="0" name=""/>
        <dsp:cNvSpPr/>
      </dsp:nvSpPr>
      <dsp:spPr>
        <a:xfrm>
          <a:off x="264604" y="3388983"/>
          <a:ext cx="3704456" cy="64944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020" tIns="0" rIns="140020" bIns="0" numCol="1" spcCol="1270" anchor="ctr" anchorCtr="0">
          <a:noAutofit/>
        </a:bodyPr>
        <a:lstStyle/>
        <a:p>
          <a:pPr lvl="0" algn="l" defTabSz="977900">
            <a:lnSpc>
              <a:spcPct val="90000"/>
            </a:lnSpc>
            <a:spcBef>
              <a:spcPct val="0"/>
            </a:spcBef>
            <a:spcAft>
              <a:spcPct val="35000"/>
            </a:spcAft>
          </a:pPr>
          <a:r>
            <a:rPr lang="hr-HR" sz="2200" kern="1200" dirty="0" smtClean="0"/>
            <a:t>Uređaji za zagrijavanje</a:t>
          </a:r>
          <a:endParaRPr lang="hr-HR" sz="2200" kern="1200" dirty="0"/>
        </a:p>
      </dsp:txBody>
      <dsp:txXfrm>
        <a:off x="264604" y="3388983"/>
        <a:ext cx="3704456" cy="6494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C74189-4DD3-4D44-845A-7838E7AA6444}">
      <dsp:nvSpPr>
        <dsp:cNvPr id="0" name=""/>
        <dsp:cNvSpPr/>
      </dsp:nvSpPr>
      <dsp:spPr>
        <a:xfrm>
          <a:off x="2514599" y="85724"/>
          <a:ext cx="4114800" cy="4114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hr-HR" sz="2600" kern="1200" dirty="0" smtClean="0"/>
            <a:t>Ugljični dioksid</a:t>
          </a:r>
          <a:endParaRPr lang="hr-HR" sz="2600" kern="1200" dirty="0"/>
        </a:p>
      </dsp:txBody>
      <dsp:txXfrm>
        <a:off x="3063240" y="805815"/>
        <a:ext cx="3017520" cy="1851660"/>
      </dsp:txXfrm>
    </dsp:sp>
    <dsp:sp modelId="{73F17AB6-6D24-48CF-B016-A7FC7510FFEB}">
      <dsp:nvSpPr>
        <dsp:cNvPr id="0" name=""/>
        <dsp:cNvSpPr/>
      </dsp:nvSpPr>
      <dsp:spPr>
        <a:xfrm>
          <a:off x="3999357" y="2657475"/>
          <a:ext cx="4114800" cy="4114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hr-HR" sz="2600" kern="1200" dirty="0" smtClean="0"/>
            <a:t>Poznat je kao “EFEKT STAKLENIKA”</a:t>
          </a:r>
          <a:endParaRPr lang="hr-HR" sz="2600" kern="1200" dirty="0"/>
        </a:p>
      </dsp:txBody>
      <dsp:txXfrm>
        <a:off x="5257800" y="3720465"/>
        <a:ext cx="2468880" cy="2263140"/>
      </dsp:txXfrm>
    </dsp:sp>
    <dsp:sp modelId="{85F5A885-970B-4416-B58A-8B02CC1B9795}">
      <dsp:nvSpPr>
        <dsp:cNvPr id="0" name=""/>
        <dsp:cNvSpPr/>
      </dsp:nvSpPr>
      <dsp:spPr>
        <a:xfrm>
          <a:off x="1029842" y="2657475"/>
          <a:ext cx="4114800" cy="4114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hr-HR" sz="2600" kern="1200" dirty="0" smtClean="0"/>
            <a:t>Odgovoran za proces prekomjernog zagrijavanja Zemlje</a:t>
          </a:r>
          <a:endParaRPr lang="hr-HR" sz="2600" kern="1200" dirty="0"/>
        </a:p>
      </dsp:txBody>
      <dsp:txXfrm>
        <a:off x="1417319" y="3720465"/>
        <a:ext cx="2468880" cy="22631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BA7D02-A192-491B-BC68-15EB9CE6986E}">
      <dsp:nvSpPr>
        <dsp:cNvPr id="0" name=""/>
        <dsp:cNvSpPr/>
      </dsp:nvSpPr>
      <dsp:spPr>
        <a:xfrm>
          <a:off x="2514599" y="85724"/>
          <a:ext cx="4114800" cy="4114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hr-HR" sz="3400" kern="1200" dirty="0" smtClean="0"/>
            <a:t>Sumporni dioksid</a:t>
          </a:r>
          <a:endParaRPr lang="hr-HR" sz="3400" kern="1200" dirty="0"/>
        </a:p>
      </dsp:txBody>
      <dsp:txXfrm>
        <a:off x="3063240" y="805815"/>
        <a:ext cx="3017520" cy="1851660"/>
      </dsp:txXfrm>
    </dsp:sp>
    <dsp:sp modelId="{809B4515-AB65-4897-8693-FB74FAB937E1}">
      <dsp:nvSpPr>
        <dsp:cNvPr id="0" name=""/>
        <dsp:cNvSpPr/>
      </dsp:nvSpPr>
      <dsp:spPr>
        <a:xfrm>
          <a:off x="3999357" y="2657475"/>
          <a:ext cx="4114800" cy="4114800"/>
        </a:xfrm>
        <a:prstGeom prst="ellipse">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hr-HR" sz="3400" kern="1200" dirty="0" smtClean="0"/>
            <a:t>Uzrokuje kisele kiše</a:t>
          </a:r>
          <a:endParaRPr lang="hr-HR" sz="3400" kern="1200" dirty="0"/>
        </a:p>
      </dsp:txBody>
      <dsp:txXfrm>
        <a:off x="5257800" y="3720465"/>
        <a:ext cx="2468880" cy="2263140"/>
      </dsp:txXfrm>
    </dsp:sp>
    <dsp:sp modelId="{AC6AF9A7-53A7-4C0A-9D02-EE9509C98A7D}">
      <dsp:nvSpPr>
        <dsp:cNvPr id="0" name=""/>
        <dsp:cNvSpPr/>
      </dsp:nvSpPr>
      <dsp:spPr>
        <a:xfrm>
          <a:off x="1029842" y="2657475"/>
          <a:ext cx="4114800" cy="41148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hr-HR" sz="3400" kern="1200" dirty="0" smtClean="0"/>
            <a:t>Neopovoljno djeluje na zdravlje </a:t>
          </a:r>
          <a:endParaRPr lang="hr-HR" sz="3400" kern="1200" dirty="0"/>
        </a:p>
      </dsp:txBody>
      <dsp:txXfrm>
        <a:off x="1417319" y="3720465"/>
        <a:ext cx="2468880" cy="22631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71144F-25DF-4406-8A20-56A0327A2280}">
      <dsp:nvSpPr>
        <dsp:cNvPr id="0" name=""/>
        <dsp:cNvSpPr/>
      </dsp:nvSpPr>
      <dsp:spPr>
        <a:xfrm>
          <a:off x="3128962" y="3766167"/>
          <a:ext cx="2886075" cy="2886075"/>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hr-HR" sz="3500" kern="1200" dirty="0" smtClean="0"/>
            <a:t>UNESCO</a:t>
          </a:r>
          <a:endParaRPr lang="hr-HR" sz="3500" kern="1200" dirty="0"/>
        </a:p>
      </dsp:txBody>
      <dsp:txXfrm>
        <a:off x="3128962" y="3766167"/>
        <a:ext cx="2886075" cy="2886075"/>
      </dsp:txXfrm>
    </dsp:sp>
    <dsp:sp modelId="{E1CE10CC-5F9E-401F-A462-AE69A6398C94}">
      <dsp:nvSpPr>
        <dsp:cNvPr id="0" name=""/>
        <dsp:cNvSpPr/>
      </dsp:nvSpPr>
      <dsp:spPr>
        <a:xfrm rot="12900000">
          <a:off x="1161262" y="3224825"/>
          <a:ext cx="2328197" cy="822531"/>
        </a:xfrm>
        <a:prstGeom prst="lef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A5E53E66-4F12-4F4A-8058-35EE03679DBB}">
      <dsp:nvSpPr>
        <dsp:cNvPr id="0" name=""/>
        <dsp:cNvSpPr/>
      </dsp:nvSpPr>
      <dsp:spPr>
        <a:xfrm>
          <a:off x="901" y="1871683"/>
          <a:ext cx="2741771" cy="219341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hr-HR" sz="1800" kern="1200" dirty="0" smtClean="0"/>
            <a:t>Obrazovna, kulturna i znanstvena organizacija Ujedinjenih naroda</a:t>
          </a:r>
          <a:endParaRPr lang="hr-HR" sz="1800" kern="1200" dirty="0"/>
        </a:p>
      </dsp:txBody>
      <dsp:txXfrm>
        <a:off x="901" y="1871683"/>
        <a:ext cx="2741771" cy="2193417"/>
      </dsp:txXfrm>
    </dsp:sp>
    <dsp:sp modelId="{09A67918-710C-4E42-BEEC-1BB48F034ECC}">
      <dsp:nvSpPr>
        <dsp:cNvPr id="0" name=""/>
        <dsp:cNvSpPr/>
      </dsp:nvSpPr>
      <dsp:spPr>
        <a:xfrm rot="16200000">
          <a:off x="3407901" y="2055299"/>
          <a:ext cx="2328197" cy="822531"/>
        </a:xfrm>
        <a:prstGeom prst="lef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2716920A-466E-4AF6-92A5-3B1D6ADFB544}">
      <dsp:nvSpPr>
        <dsp:cNvPr id="0" name=""/>
        <dsp:cNvSpPr/>
      </dsp:nvSpPr>
      <dsp:spPr>
        <a:xfrm>
          <a:off x="3201114" y="205757"/>
          <a:ext cx="2741771" cy="219341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hr-HR" sz="1800" kern="1200" dirty="0" smtClean="0"/>
            <a:t>Promiče zaštitu osobito vrijednih dijelova prirodne i kulturne baštine čovječanstva njihovim proglašavanjem dijelom Svjetske baštine</a:t>
          </a:r>
          <a:endParaRPr lang="hr-HR" sz="1800" kern="1200" dirty="0"/>
        </a:p>
      </dsp:txBody>
      <dsp:txXfrm>
        <a:off x="3201114" y="205757"/>
        <a:ext cx="2741771" cy="2193417"/>
      </dsp:txXfrm>
    </dsp:sp>
    <dsp:sp modelId="{CDCF448C-DCB7-49CE-BB9B-C3309A2B6B0C}">
      <dsp:nvSpPr>
        <dsp:cNvPr id="0" name=""/>
        <dsp:cNvSpPr/>
      </dsp:nvSpPr>
      <dsp:spPr>
        <a:xfrm rot="19500000">
          <a:off x="5654540" y="3224825"/>
          <a:ext cx="2328197" cy="822531"/>
        </a:xfrm>
        <a:prstGeom prst="leftArrow">
          <a:avLst>
            <a:gd name="adj1" fmla="val 60000"/>
            <a:gd name="adj2" fmla="val 50000"/>
          </a:avLst>
        </a:prstGeom>
        <a:gradFill rotWithShape="0">
          <a:gsLst>
            <a:gs pos="0">
              <a:schemeClr val="accent1">
                <a:tint val="60000"/>
                <a:hueOff val="0"/>
                <a:satOff val="0"/>
                <a:lumOff val="0"/>
                <a:alphaOff val="0"/>
                <a:shade val="63000"/>
                <a:satMod val="165000"/>
              </a:schemeClr>
            </a:gs>
            <a:gs pos="30000">
              <a:schemeClr val="accent1">
                <a:tint val="60000"/>
                <a:hueOff val="0"/>
                <a:satOff val="0"/>
                <a:lumOff val="0"/>
                <a:alphaOff val="0"/>
                <a:shade val="58000"/>
                <a:satMod val="165000"/>
              </a:schemeClr>
            </a:gs>
            <a:gs pos="75000">
              <a:schemeClr val="accent1">
                <a:tint val="60000"/>
                <a:hueOff val="0"/>
                <a:satOff val="0"/>
                <a:lumOff val="0"/>
                <a:alphaOff val="0"/>
                <a:shade val="30000"/>
                <a:satMod val="175000"/>
              </a:schemeClr>
            </a:gs>
            <a:gs pos="100000">
              <a:schemeClr val="accent1">
                <a:tint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6131B3A9-4D2B-4D78-90EF-2E0F97CEEF5D}">
      <dsp:nvSpPr>
        <dsp:cNvPr id="0" name=""/>
        <dsp:cNvSpPr/>
      </dsp:nvSpPr>
      <dsp:spPr>
        <a:xfrm>
          <a:off x="6401327" y="1871683"/>
          <a:ext cx="2741771" cy="2193417"/>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hr-HR" sz="1800" kern="1200" dirty="0" smtClean="0"/>
            <a:t>U 2006.godini na listi  UNESCO-a bilo je 830 takvih objekata od čega je 162 prirodna, 644 kulturnih  i 24 mješana   </a:t>
          </a:r>
          <a:endParaRPr lang="hr-HR" sz="1800" kern="1200" dirty="0"/>
        </a:p>
      </dsp:txBody>
      <dsp:txXfrm>
        <a:off x="6401327" y="1871683"/>
        <a:ext cx="2741771" cy="21934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187A4-E01F-4EC4-930E-D09B28AE98BD}" type="datetimeFigureOut">
              <a:rPr lang="hr-HR" smtClean="0"/>
              <a:pPr/>
              <a:t>30.4.2013.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22D81-1334-41CA-9497-F9B0C6C0E279}"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3F4DEFF-3908-47D2-B886-A7C9372FA108}" type="datetimeFigureOut">
              <a:rPr lang="hr-HR" smtClean="0"/>
              <a:pPr/>
              <a:t>30.4.2013.</a:t>
            </a:fld>
            <a:endParaRPr lang="hr-H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hr-H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B94F13-B2B1-4024-9899-3A003546C610}"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F4DEFF-3908-47D2-B886-A7C9372FA108}" type="datetimeFigureOut">
              <a:rPr lang="hr-HR" smtClean="0"/>
              <a:pPr/>
              <a:t>30.4.2013.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B94F13-B2B1-4024-9899-3A003546C61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F4DEFF-3908-47D2-B886-A7C9372FA108}" type="datetimeFigureOut">
              <a:rPr lang="hr-HR" smtClean="0"/>
              <a:pPr/>
              <a:t>30.4.2013.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AB94F13-B2B1-4024-9899-3A003546C61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3F4DEFF-3908-47D2-B886-A7C9372FA108}" type="datetimeFigureOut">
              <a:rPr lang="hr-HR" smtClean="0"/>
              <a:pPr/>
              <a:t>30.4.2013.</a:t>
            </a:fld>
            <a:endParaRPr lang="hr-HR"/>
          </a:p>
        </p:txBody>
      </p:sp>
      <p:sp>
        <p:nvSpPr>
          <p:cNvPr id="9" name="Slide Number Placeholder 8"/>
          <p:cNvSpPr>
            <a:spLocks noGrp="1"/>
          </p:cNvSpPr>
          <p:nvPr>
            <p:ph type="sldNum" sz="quarter" idx="15"/>
          </p:nvPr>
        </p:nvSpPr>
        <p:spPr/>
        <p:txBody>
          <a:bodyPr rtlCol="0"/>
          <a:lstStyle/>
          <a:p>
            <a:fld id="{6AB94F13-B2B1-4024-9899-3A003546C610}" type="slidenum">
              <a:rPr lang="hr-HR" smtClean="0"/>
              <a:pPr/>
              <a:t>‹#›</a:t>
            </a:fld>
            <a:endParaRPr lang="hr-HR"/>
          </a:p>
        </p:txBody>
      </p:sp>
      <p:sp>
        <p:nvSpPr>
          <p:cNvPr id="10" name="Footer Placeholder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3F4DEFF-3908-47D2-B886-A7C9372FA108}" type="datetimeFigureOut">
              <a:rPr lang="hr-HR" smtClean="0"/>
              <a:pPr/>
              <a:t>30.4.2013.</a:t>
            </a:fld>
            <a:endParaRPr lang="hr-H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hr-H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AB94F13-B2B1-4024-9899-3A003546C610}"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F4DEFF-3908-47D2-B886-A7C9372FA108}" type="datetimeFigureOut">
              <a:rPr lang="hr-HR" smtClean="0"/>
              <a:pPr/>
              <a:t>30.4.2013.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AB94F13-B2B1-4024-9899-3A003546C610}" type="slidenum">
              <a:rPr lang="hr-HR" smtClean="0"/>
              <a:pPr/>
              <a:t>‹#›</a:t>
            </a:fld>
            <a:endParaRPr lang="hr-H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3F4DEFF-3908-47D2-B886-A7C9372FA108}" type="datetimeFigureOut">
              <a:rPr lang="hr-HR" smtClean="0"/>
              <a:pPr/>
              <a:t>30.4.2013.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AB94F13-B2B1-4024-9899-3A003546C610}" type="slidenum">
              <a:rPr lang="hr-HR" smtClean="0"/>
              <a:pPr/>
              <a:t>‹#›</a:t>
            </a:fld>
            <a:endParaRPr lang="hr-H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3F4DEFF-3908-47D2-B886-A7C9372FA108}" type="datetimeFigureOut">
              <a:rPr lang="hr-HR" smtClean="0"/>
              <a:pPr/>
              <a:t>30.4.2013.</a:t>
            </a:fld>
            <a:endParaRPr lang="hr-HR"/>
          </a:p>
        </p:txBody>
      </p:sp>
      <p:sp>
        <p:nvSpPr>
          <p:cNvPr id="7" name="Slide Number Placeholder 6"/>
          <p:cNvSpPr>
            <a:spLocks noGrp="1"/>
          </p:cNvSpPr>
          <p:nvPr>
            <p:ph type="sldNum" sz="quarter" idx="11"/>
          </p:nvPr>
        </p:nvSpPr>
        <p:spPr/>
        <p:txBody>
          <a:bodyPr rtlCol="0"/>
          <a:lstStyle/>
          <a:p>
            <a:fld id="{6AB94F13-B2B1-4024-9899-3A003546C610}" type="slidenum">
              <a:rPr lang="hr-HR" smtClean="0"/>
              <a:pPr/>
              <a:t>‹#›</a:t>
            </a:fld>
            <a:endParaRPr lang="hr-HR"/>
          </a:p>
        </p:txBody>
      </p:sp>
      <p:sp>
        <p:nvSpPr>
          <p:cNvPr id="8" name="Footer Placeholder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DEFF-3908-47D2-B886-A7C9372FA108}" type="datetimeFigureOut">
              <a:rPr lang="hr-HR" smtClean="0"/>
              <a:pPr/>
              <a:t>30.4.2013.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AB94F13-B2B1-4024-9899-3A003546C61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3F4DEFF-3908-47D2-B886-A7C9372FA108}" type="datetimeFigureOut">
              <a:rPr lang="hr-HR" smtClean="0"/>
              <a:pPr/>
              <a:t>30.4.2013.</a:t>
            </a:fld>
            <a:endParaRPr lang="hr-HR"/>
          </a:p>
        </p:txBody>
      </p:sp>
      <p:sp>
        <p:nvSpPr>
          <p:cNvPr id="22" name="Slide Number Placeholder 21"/>
          <p:cNvSpPr>
            <a:spLocks noGrp="1"/>
          </p:cNvSpPr>
          <p:nvPr>
            <p:ph type="sldNum" sz="quarter" idx="15"/>
          </p:nvPr>
        </p:nvSpPr>
        <p:spPr/>
        <p:txBody>
          <a:bodyPr rtlCol="0"/>
          <a:lstStyle/>
          <a:p>
            <a:fld id="{6AB94F13-B2B1-4024-9899-3A003546C610}" type="slidenum">
              <a:rPr lang="hr-HR" smtClean="0"/>
              <a:pPr/>
              <a:t>‹#›</a:t>
            </a:fld>
            <a:endParaRPr lang="hr-HR"/>
          </a:p>
        </p:txBody>
      </p:sp>
      <p:sp>
        <p:nvSpPr>
          <p:cNvPr id="23" name="Footer Placeholder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3F4DEFF-3908-47D2-B886-A7C9372FA108}" type="datetimeFigureOut">
              <a:rPr lang="hr-HR" smtClean="0"/>
              <a:pPr/>
              <a:t>30.4.2013.</a:t>
            </a:fld>
            <a:endParaRPr lang="hr-HR"/>
          </a:p>
        </p:txBody>
      </p:sp>
      <p:sp>
        <p:nvSpPr>
          <p:cNvPr id="18" name="Slide Number Placeholder 17"/>
          <p:cNvSpPr>
            <a:spLocks noGrp="1"/>
          </p:cNvSpPr>
          <p:nvPr>
            <p:ph type="sldNum" sz="quarter" idx="11"/>
          </p:nvPr>
        </p:nvSpPr>
        <p:spPr/>
        <p:txBody>
          <a:bodyPr rtlCol="0"/>
          <a:lstStyle/>
          <a:p>
            <a:fld id="{6AB94F13-B2B1-4024-9899-3A003546C610}" type="slidenum">
              <a:rPr lang="hr-HR" smtClean="0"/>
              <a:pPr/>
              <a:t>‹#›</a:t>
            </a:fld>
            <a:endParaRPr lang="hr-HR"/>
          </a:p>
        </p:txBody>
      </p:sp>
      <p:sp>
        <p:nvSpPr>
          <p:cNvPr id="21" name="Footer Placeholder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3F4DEFF-3908-47D2-B886-A7C9372FA108}" type="datetimeFigureOut">
              <a:rPr lang="hr-HR" smtClean="0"/>
              <a:pPr/>
              <a:t>30.4.2013.</a:t>
            </a:fld>
            <a:endParaRPr lang="hr-H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B94F13-B2B1-4024-9899-3A003546C610}"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18" Type="http://schemas.openxmlformats.org/officeDocument/2006/relationships/image" Target="../media/image18.gif"/><Relationship Id="rId26" Type="http://schemas.openxmlformats.org/officeDocument/2006/relationships/image" Target="../media/image26.gif"/><Relationship Id="rId39" Type="http://schemas.openxmlformats.org/officeDocument/2006/relationships/image" Target="../media/image39.gif"/><Relationship Id="rId3" Type="http://schemas.openxmlformats.org/officeDocument/2006/relationships/image" Target="../media/image3.gif"/><Relationship Id="rId21" Type="http://schemas.openxmlformats.org/officeDocument/2006/relationships/image" Target="../media/image21.gif"/><Relationship Id="rId34" Type="http://schemas.openxmlformats.org/officeDocument/2006/relationships/image" Target="../media/image34.gif"/><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7.gif"/><Relationship Id="rId25" Type="http://schemas.openxmlformats.org/officeDocument/2006/relationships/image" Target="../media/image25.gif"/><Relationship Id="rId33" Type="http://schemas.openxmlformats.org/officeDocument/2006/relationships/image" Target="../media/image33.gif"/><Relationship Id="rId38" Type="http://schemas.openxmlformats.org/officeDocument/2006/relationships/image" Target="../media/image38.gif"/><Relationship Id="rId2" Type="http://schemas.openxmlformats.org/officeDocument/2006/relationships/image" Target="../media/image2.gif"/><Relationship Id="rId16" Type="http://schemas.openxmlformats.org/officeDocument/2006/relationships/image" Target="../media/image16.gif"/><Relationship Id="rId20" Type="http://schemas.openxmlformats.org/officeDocument/2006/relationships/image" Target="../media/image20.gif"/><Relationship Id="rId29" Type="http://schemas.openxmlformats.org/officeDocument/2006/relationships/image" Target="../media/image29.gif"/><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gif"/><Relationship Id="rId24" Type="http://schemas.openxmlformats.org/officeDocument/2006/relationships/image" Target="../media/image24.gif"/><Relationship Id="rId32" Type="http://schemas.openxmlformats.org/officeDocument/2006/relationships/image" Target="../media/image32.gif"/><Relationship Id="rId37" Type="http://schemas.openxmlformats.org/officeDocument/2006/relationships/image" Target="../media/image37.gif"/><Relationship Id="rId40" Type="http://schemas.openxmlformats.org/officeDocument/2006/relationships/image" Target="../media/image40.gif"/><Relationship Id="rId5" Type="http://schemas.openxmlformats.org/officeDocument/2006/relationships/image" Target="../media/image5.gif"/><Relationship Id="rId15" Type="http://schemas.openxmlformats.org/officeDocument/2006/relationships/image" Target="../media/image15.gif"/><Relationship Id="rId23" Type="http://schemas.openxmlformats.org/officeDocument/2006/relationships/image" Target="../media/image23.gif"/><Relationship Id="rId28" Type="http://schemas.openxmlformats.org/officeDocument/2006/relationships/image" Target="../media/image28.gif"/><Relationship Id="rId36" Type="http://schemas.openxmlformats.org/officeDocument/2006/relationships/image" Target="../media/image36.gif"/><Relationship Id="rId10" Type="http://schemas.openxmlformats.org/officeDocument/2006/relationships/image" Target="../media/image10.gif"/><Relationship Id="rId19" Type="http://schemas.openxmlformats.org/officeDocument/2006/relationships/image" Target="../media/image19.gif"/><Relationship Id="rId31" Type="http://schemas.openxmlformats.org/officeDocument/2006/relationships/image" Target="../media/image31.gif"/><Relationship Id="rId4" Type="http://schemas.openxmlformats.org/officeDocument/2006/relationships/image" Target="../media/image4.gif"/><Relationship Id="rId9" Type="http://schemas.openxmlformats.org/officeDocument/2006/relationships/image" Target="../media/image9.gif"/><Relationship Id="rId14" Type="http://schemas.openxmlformats.org/officeDocument/2006/relationships/image" Target="../media/image14.gif"/><Relationship Id="rId22" Type="http://schemas.openxmlformats.org/officeDocument/2006/relationships/image" Target="../media/image22.gif"/><Relationship Id="rId27" Type="http://schemas.openxmlformats.org/officeDocument/2006/relationships/image" Target="../media/image27.gif"/><Relationship Id="rId30" Type="http://schemas.openxmlformats.org/officeDocument/2006/relationships/image" Target="../media/image30.gif"/><Relationship Id="rId35" Type="http://schemas.openxmlformats.org/officeDocument/2006/relationships/image" Target="../media/image35.gif"/></Relationships>
</file>

<file path=ppt/slides/_rels/slide1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hr/url?sa=i&amp;rct=j&amp;q=%C4%8Di%C5%A1%C4%87enje+one%C4%8Di%C5%A1%C4%87ene+obale&amp;source=images&amp;cd=&amp;cad=rja&amp;docid=UWPBd5LZISci6M&amp;tbnid=GuF84SQ1_Uu-fM:&amp;ved=0CAUQjRw&amp;url=http://www.index.hr/vijesti/clanak/kristijan-curavic-i-njegov-tim-izvadili-gomilu-otpada-iz-primostenskog-podmorja/529177.aspx&amp;ei=cZt-UbmaAcKRtQaLgYHADA&amp;bvm=bv.45645796,d.bGE&amp;psig=AFQjCNFjX6AWscrFVTjaWqH0ICbSA8rprg&amp;ust=1367338193560288" TargetMode="Externa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6.jpeg"/><Relationship Id="rId4" Type="http://schemas.openxmlformats.org/officeDocument/2006/relationships/hyperlink" Target="http://www.google.hr/url?sa=i&amp;rct=j&amp;q=%C4%8Di%C5%A1%C4%87enje+one%C4%8Di%C5%A1%C4%87ene+obale&amp;source=images&amp;cd=&amp;cad=rja&amp;docid=qoUWPydd-_9hGM&amp;tbnid=2Bl2XHOsLf_xFM:&amp;ved=0CAUQjRw&amp;url=http://www.duzs.hr/cpage.aspx?page=print.aspx&amp;NewsID=13647&amp;ei=05t-UeXWIMHBtQaJkoD4CA&amp;bvm=bv.45645796,d.bGE&amp;psig=AFQjCNFjX6AWscrFVTjaWqH0ICbSA8rprg&amp;ust=136733819356028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2.gif"/><Relationship Id="rId3" Type="http://schemas.openxmlformats.org/officeDocument/2006/relationships/image" Target="../media/image58.jpeg"/><Relationship Id="rId7" Type="http://schemas.openxmlformats.org/officeDocument/2006/relationships/image" Target="../media/image61.gif"/><Relationship Id="rId2" Type="http://schemas.openxmlformats.org/officeDocument/2006/relationships/hyperlink" Target="http://www.google.hr/url?sa=i&amp;rct=j&amp;q=isu%C5%A1ivanje+mo%C4%8Dvara&amp;source=images&amp;cd=&amp;cad=rja&amp;docid=7mziLbNlNH-KWM&amp;tbnid=9HsLpkRwKvSQWM:&amp;ved=0CAUQjRw&amp;url=http://komin.bloger.index.hr/post/medjunarodni-dan-zastite-mocvare-i-mocvarnih-stanista/6520485.aspx&amp;ei=fUN_UZ__K8OttAbg2oDAAg&amp;bvm=bv.45921128,d.Yms&amp;psig=AFQjCNHNhQ8ghQLKq7vSOiFjaBDVE777xA&amp;ust=1367381196594571" TargetMode="External"/><Relationship Id="rId1" Type="http://schemas.openxmlformats.org/officeDocument/2006/relationships/slideLayout" Target="../slideLayouts/slideLayout2.xml"/><Relationship Id="rId6" Type="http://schemas.openxmlformats.org/officeDocument/2006/relationships/image" Target="../media/image60.gif"/><Relationship Id="rId11" Type="http://schemas.openxmlformats.org/officeDocument/2006/relationships/image" Target="../media/image53.gif"/><Relationship Id="rId5" Type="http://schemas.openxmlformats.org/officeDocument/2006/relationships/image" Target="../media/image59.jpeg"/><Relationship Id="rId10" Type="http://schemas.openxmlformats.org/officeDocument/2006/relationships/image" Target="../media/image64.gif"/><Relationship Id="rId4" Type="http://schemas.openxmlformats.org/officeDocument/2006/relationships/hyperlink" Target="http://www.google.hr/url?sa=i&amp;rct=j&amp;q=kr%C4%8Denje+%C5%A1uma&amp;source=images&amp;cd=&amp;cad=rja&amp;docid=RlHUpGuvuKxA9M&amp;tbnid=M742svs3xhw5JM:&amp;ved=0CAUQjRw&amp;url=http://inter-pix.com/hr/landscapes/america/south_america/459035-upsee.html&amp;ei=qEN_UfCZNcmitAaljoHwBQ&amp;bvm=bv.45921128,d.Yms&amp;psig=AFQjCNFjvLXyT2leiwbb8ZcLiIhjQWrDNg&amp;ust=1367381283337457" TargetMode="External"/><Relationship Id="rId9" Type="http://schemas.openxmlformats.org/officeDocument/2006/relationships/image" Target="../media/image6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gif"/><Relationship Id="rId7" Type="http://schemas.openxmlformats.org/officeDocument/2006/relationships/hyperlink" Target="http://www.google.hr/url?sa=i&amp;rct=j&amp;q=kontejner+za+recikliranje&amp;source=images&amp;cd=&amp;cad=rja&amp;docid=_vTMsK7Z1W1I8M&amp;tbnid=Lnv2PuQ-KuYXnM:&amp;ved=0CAUQjRw&amp;url=http://www.chemgeneration.com/hr/news/iskoristite-svoj-otpad.html&amp;ei=y0p_UYDHO4fWtAbgkIDwDg&amp;bvm=bv.45921128,d.Yms&amp;psig=AFQjCNH-B_j0hqm-QiuRHlCKIKjb_cCD0Q&amp;ust=1367383103784376" TargetMode="External"/><Relationship Id="rId2" Type="http://schemas.openxmlformats.org/officeDocument/2006/relationships/image" Target="../media/image65.gif"/><Relationship Id="rId1" Type="http://schemas.openxmlformats.org/officeDocument/2006/relationships/slideLayout" Target="../slideLayouts/slideLayout6.xml"/><Relationship Id="rId6" Type="http://schemas.openxmlformats.org/officeDocument/2006/relationships/image" Target="../media/image69.gif"/><Relationship Id="rId5" Type="http://schemas.openxmlformats.org/officeDocument/2006/relationships/image" Target="../media/image68.gif"/><Relationship Id="rId4" Type="http://schemas.openxmlformats.org/officeDocument/2006/relationships/image" Target="../media/image67.gif"/></Relationships>
</file>

<file path=ppt/slides/_rels/slide15.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1.jpeg"/><Relationship Id="rId7" Type="http://schemas.openxmlformats.org/officeDocument/2006/relationships/hyperlink" Target="http://www.google.hr/url?sa=i&amp;rct=j&amp;q=plasti%C4%8Dne+boce&amp;source=images&amp;cd=&amp;cad=rja&amp;docid=SicbgtonHSOXoM&amp;tbnid=a_JT2NusXTK_tM:&amp;ved=0CAUQjRw&amp;url=http%3A%2F%2Fportal24h.ba%2Fzabranjene-plasticne-flase-manje-od-jednog-litra-u-massachusettsu%2F&amp;ei=BOx_UfLGIYrLswbLrIHICg&amp;bvm=bv.45645796,d.bGE&amp;psig=AFQjCNFve28QnhGjnbyVdzDtmx3ryscY9g&amp;ust=1367424337511277" TargetMode="External"/><Relationship Id="rId2" Type="http://schemas.openxmlformats.org/officeDocument/2006/relationships/hyperlink" Target="http://www.google.hr/url?sa=i&amp;rct=j&amp;q=tvornice+za+preradu+otpada&amp;source=images&amp;cd=&amp;cad=rja&amp;docid=tyE_BfeDnyThgM&amp;tbnid=3A1VA3tbOYXK0M:&amp;ved=0CAUQjRw&amp;url=http%3A%2F%2Fwww.evarazdin.hr%2Fpocela-s-radom-prva-hrvatska-mbo-tvornica-otpada%2F&amp;ei=3Op_UfmfLsOytAacr4DoAw&amp;bvm=bv.45645796,d.bGE&amp;psig=AFQjCNGfy59X1Lm5NQ6cf_qZfEAf-U_YiA&amp;ust=1367424082895903" TargetMode="External"/><Relationship Id="rId1" Type="http://schemas.openxmlformats.org/officeDocument/2006/relationships/slideLayout" Target="../slideLayouts/slideLayout2.xml"/><Relationship Id="rId6" Type="http://schemas.openxmlformats.org/officeDocument/2006/relationships/image" Target="../media/image73.gif"/><Relationship Id="rId5" Type="http://schemas.openxmlformats.org/officeDocument/2006/relationships/hyperlink" Target="http://www.google.hr/url?sa=i&amp;rct=j&amp;q=staklena+boca&amp;source=images&amp;cd=&amp;cad=rja&amp;docid=O2L5LAGmnjdc3M&amp;tbnid=Zn_Nz_k0AM1TSM:&amp;ved=0CAUQjRw&amp;url=http%3A%2F%2Fwww.staklena-ambalaza.net%2F&amp;ei=iut_UbzWIMTTsgaDnIHADQ&amp;bvm=bv.45645796,d.bGE&amp;psig=AFQjCNEU87kFyt3-YU93j6KCzxPAz4lFIw&amp;ust=1367424260197593" TargetMode="External"/><Relationship Id="rId4" Type="http://schemas.openxmlformats.org/officeDocument/2006/relationships/image" Target="../media/image72.gif"/></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hr/url?sa=i&amp;source=images&amp;cd=&amp;cad=rja&amp;docid=MylcuQE7AqFtCM&amp;tbnid=QjsrcD5TouP0-M:&amp;ved=0CAgQjRwwAA&amp;url=http%3A%2F%2Fhr.wikipedia.org%2Fwiki%2FNacionalni_park_Mljet&amp;ei=XvB_UeatNY324QSxhIHIDw&amp;psig=AFQjCNGISKKpxuRXOw5AuFxTDKIQzbd2kw&amp;ust=1367425502902909" TargetMode="External"/><Relationship Id="rId3" Type="http://schemas.openxmlformats.org/officeDocument/2006/relationships/image" Target="../media/image75.jpeg"/><Relationship Id="rId7" Type="http://schemas.openxmlformats.org/officeDocument/2006/relationships/image" Target="../media/image77.jpeg"/><Relationship Id="rId2" Type="http://schemas.openxmlformats.org/officeDocument/2006/relationships/hyperlink" Target="http://www.google.hr/url?sa=i&amp;rct=j&amp;q=nacionalni+parkovi+hrvatske&amp;source=images&amp;cd=&amp;cad=rja&amp;docid=kGICThULr0wpaM&amp;tbnid=Fqu_cTKakkgICM:&amp;ved=0CAUQjRw&amp;url=http%3A%2F%2Fwww.uniline.hr%2Fhrvatska%2Fnacionalni_parkovi.php&amp;ei=1e9_UfvFJ8PdtAagyoDACQ&amp;bvm=bv.45645796,d.bGE&amp;psig=AFQjCNEMVWch8jEDj7UDyFU9OWtNORwp_g&amp;ust=1367425353441189" TargetMode="External"/><Relationship Id="rId1" Type="http://schemas.openxmlformats.org/officeDocument/2006/relationships/slideLayout" Target="../slideLayouts/slideLayout2.xml"/><Relationship Id="rId6" Type="http://schemas.openxmlformats.org/officeDocument/2006/relationships/hyperlink" Target="http://www.google.hr/url?sa=i&amp;source=images&amp;cd=&amp;cad=rja&amp;docid=PaC8cgWF0vRXoM&amp;tbnid=QGYIbvlTfrTO7M:&amp;ved=0CAgQjRwwAA&amp;url=http%3A%2F%2Frisnjak.hr%2F&amp;ei=L_B_UduoHIG44ATpuICABw&amp;psig=AFQjCNEUnC_vbCbvbV-aSHG0fFWUXPC7iA&amp;ust=1367425455499348" TargetMode="External"/><Relationship Id="rId5" Type="http://schemas.openxmlformats.org/officeDocument/2006/relationships/image" Target="../media/image76.jpeg"/><Relationship Id="rId4" Type="http://schemas.openxmlformats.org/officeDocument/2006/relationships/hyperlink" Target="http://www.google.hr/url?sa=i&amp;rct=j&amp;q=nacionalni+park+brijuni&amp;source=images&amp;cd=&amp;cad=rja&amp;docid=YIjyDNxuBVZKvM&amp;tbnid=faI3PqVXV5a5XM:&amp;ved=0CAUQjRw&amp;url=http%3A%2F%2Fwww.infofazana.hr%2Fhr%2Fguide%2Fdozivljaj-fazane%2Fprirodna-bastina-atrakcije%2Fbrijuni%2F&amp;ei=CvB_UeaKGcigtAay2oEQ&amp;psig=AFQjCNFyrsBgeo89lQt3LlF8WIggwXngDA&amp;ust=1367425386067117" TargetMode="External"/><Relationship Id="rId9" Type="http://schemas.openxmlformats.org/officeDocument/2006/relationships/image" Target="../media/image78.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hr/url?sa=i&amp;rct=j&amp;q=one%C4%8Di%C5%A1%C4%87enje+europe&amp;source=images&amp;cd=&amp;cad=rja&amp;docid=CE5unZVptARGvM&amp;tbnid=OKGQz07suAFfgM:&amp;ved=0CAUQjRw&amp;url=http://www.fonovic.com/svjetlosno_zagadjenje.html&amp;ei=BuZ7UeHZBcbtsgaq9oC4Aw&amp;bvm=bv.45645796,d.bGE&amp;psig=AFQjCNG2tedpAmEQTtczJ5gJdtLCQ1M8Zg&amp;ust=1367160701156221"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www.ezadar.hr/clanak/za-ciscenje-smeca-517-tisuca-kuna" TargetMode="Externa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www.google.hr/url?sa=i&amp;rct=j&amp;q=one%C4%8Di%C5%A1%C4%87enje+vode&amp;source=images&amp;cd=&amp;cad=rja&amp;docid=j4TCfvAgIeSdPM&amp;tbnid=YA_3dK_3WJdhGM:&amp;ved=0CAUQjRw&amp;url=http://sites.google.com/site/danotvorenenastave/&amp;ei=eVh9UevlGsePtQa504DABw&amp;bvm=bv.45645796,d.bGE&amp;psig=AFQjCNFuvnlgIOs8Urap4jdzykb9a6mzMg&amp;ust=1367255536762791" TargetMode="External"/><Relationship Id="rId1" Type="http://schemas.openxmlformats.org/officeDocument/2006/relationships/slideLayout" Target="../slideLayouts/slideLayout1.xml"/><Relationship Id="rId6" Type="http://schemas.openxmlformats.org/officeDocument/2006/relationships/hyperlink" Target="http://www.google.hr/url?sa=i&amp;rct=j&amp;q=one%C4%8Di%C5%A1%C4%87enje+okoli%C5%A1a&amp;source=images&amp;cd=&amp;cad=rja&amp;docid=jNvXZmciOy4GsM&amp;tbnid=IjN0r7W7BCfmAM:&amp;ved=0CAUQjRw&amp;url=http://www.gracani.hr/290114_okolis/281230_potok%20ribnjak.htm&amp;ei=CFl9UamKDYrltQaY64DACA&amp;bvm=bv.45645796,d.bGE&amp;psig=AFQjCNHJBj8iRSi3St8XwfHqely4OqbV6Q&amp;ust=1367255677263600" TargetMode="External"/><Relationship Id="rId5" Type="http://schemas.openxmlformats.org/officeDocument/2006/relationships/image" Target="../media/image43.jpeg"/><Relationship Id="rId4" Type="http://schemas.openxmlformats.org/officeDocument/2006/relationships/hyperlink" Target="http://www.google.hr/url?sa=i&amp;rct=j&amp;q=one%C4%8Di%C5%A1%C4%87enje+tla&amp;source=images&amp;cd=&amp;cad=rja&amp;docid=NaN-1aK9wlEqmM&amp;tbnid=s8cuFsknOXdsgM:&amp;ved=0CAUQjRw&amp;url=http://komin.bloger.index.hr/default.aspx?date=1.1.2009.&amp;ei=u1h9UZL4NcnBswaJoICwBg&amp;bvm=bv.45645796,d.bGE&amp;psig=AFQjCNG0rxGKAV4a2PTeR_hCKW748t3VTg&amp;ust=1367255600521764" TargetMode="External"/><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1.xml"/><Relationship Id="rId7" Type="http://schemas.openxmlformats.org/officeDocument/2006/relationships/hyperlink" Target="http://www.google.hr/url?sa=i&amp;rct=j&amp;q=veliki+industrijski+pogoni&amp;source=images&amp;cd=&amp;cad=rja&amp;docid=qFTS-hLU9cyctM&amp;tbnid=aMLgPpQvfQdg1M:&amp;ved=0CAUQjRw&amp;url=http://www.gradimo.hr/clanak/veliki-industrijski-pogoni-za-proizvodnju-vapna/83825&amp;ei=z1p9Ud2YH8mXtQbHkIDwBg&amp;psig=AFQjCNEsK76i7dkgSwdYyC-f2IxjlhVFHQ&amp;ust=1367256020419827" TargetMode="External"/><Relationship Id="rId12" Type="http://schemas.openxmlformats.org/officeDocument/2006/relationships/image" Target="../media/image48.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hyperlink" Target="http://www.google.hr/url?sa=i&amp;rct=j&amp;q=ure%C4%91aji+za+zagrijavanje+&amp;source=images&amp;cd=&amp;cad=rja&amp;docid=zQ2O-RyxH_tBvM&amp;tbnid=JsvzEK6x6qiQwM:&amp;ved=0CAUQjRw&amp;url=http://www.webgradnja.hr/clanci/odrzavanje-kvalitetne-mikroklime-zatvorenih-bazena-i-ekonomicno-grijanje-bazenske-vode/345/&amp;ei=9lt9UZjXHcSxtAbM_YHgCQ&amp;psig=AFQjCNF-bXDyKtKaQvXW8CxZGh3th6IdgA&amp;ust=1367256397896439" TargetMode="External"/><Relationship Id="rId5" Type="http://schemas.openxmlformats.org/officeDocument/2006/relationships/diagramColors" Target="../diagrams/colors1.xml"/><Relationship Id="rId10" Type="http://schemas.openxmlformats.org/officeDocument/2006/relationships/image" Target="../media/image47.jpeg"/><Relationship Id="rId4" Type="http://schemas.openxmlformats.org/officeDocument/2006/relationships/diagramQuickStyle" Target="../diagrams/quickStyle1.xml"/><Relationship Id="rId9" Type="http://schemas.openxmlformats.org/officeDocument/2006/relationships/hyperlink" Target="http://www.google.hr/url?sa=i&amp;rct=j&amp;q=one%C4%8Di%C5%A1enje+europe&amp;source=images&amp;cd=&amp;cad=rja&amp;docid=SeHZh8y27bewZM&amp;tbnid=xdd_vUI_82AKNM:&amp;ved=0CAUQjRw&amp;url=http://www.dnevno.hr/magazin/zdravlje/67185-zrak-u-europi-je-oneciscen-i-skracuje-zivot.html&amp;ei=Z1t9Ucn3OsTXsgbm9oDICw&amp;psig=AFQjCNEnv7Gt-zKpAViCPSDb2sy-oW2x1g&amp;ust=1367256283741746"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hr/url?sa=i&amp;rct=j&amp;q=prekomjerno+zagrijavanje+zemlje&amp;source=images&amp;cd=&amp;cad=rja&amp;docid=zz86Sc0HlQSsdM&amp;tbnid=3YTmTyaOMI0syM:&amp;ved=0CAUQjRw&amp;url=http://www.energis.ba/?lang=bh&amp;n1=&amp;n2=&amp;n3=&amp;c=579&amp;ei=PpV-UcyqKcrAswabvoGYCA&amp;bvm=bv.45645796,d.bGE&amp;psig=AFQjCNF96o25AurBm3YD5G508pHs8en2dw&amp;ust=136733657668340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1844824"/>
            <a:ext cx="6804000" cy="1894362"/>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hr-HR" sz="7200" cap="all"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ZAŠTITA OKOLIŠA U EUROPI</a:t>
            </a:r>
            <a:endParaRPr lang="hr-HR" sz="7200" cap="all" dirty="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endParaRPr>
          </a:p>
        </p:txBody>
      </p:sp>
      <p:sp>
        <p:nvSpPr>
          <p:cNvPr id="3" name="Subtitle 2"/>
          <p:cNvSpPr>
            <a:spLocks noGrp="1"/>
          </p:cNvSpPr>
          <p:nvPr>
            <p:ph type="subTitle" idx="1"/>
          </p:nvPr>
        </p:nvSpPr>
        <p:spPr>
          <a:xfrm>
            <a:off x="6985992" y="6021288"/>
            <a:ext cx="2158008" cy="83671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hr-HR"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Dolores Šimenić</a:t>
            </a:r>
          </a:p>
          <a:p>
            <a:pPr algn="r"/>
            <a:r>
              <a:rPr lang="hr-HR"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Toni trstenjak</a:t>
            </a:r>
            <a:endParaRPr lang="hr-HR"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endParaRPr>
          </a:p>
        </p:txBody>
      </p:sp>
      <p:pic>
        <p:nvPicPr>
          <p:cNvPr id="1026" name="Picture 2"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4499992" y="5895975"/>
            <a:ext cx="1228725" cy="962025"/>
          </a:xfrm>
          <a:prstGeom prst="rect">
            <a:avLst/>
          </a:prstGeom>
          <a:noFill/>
        </p:spPr>
      </p:pic>
      <p:pic>
        <p:nvPicPr>
          <p:cNvPr id="1027" name="Picture 3"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3347864" y="5895975"/>
            <a:ext cx="1228725" cy="962025"/>
          </a:xfrm>
          <a:prstGeom prst="rect">
            <a:avLst/>
          </a:prstGeom>
          <a:noFill/>
        </p:spPr>
      </p:pic>
      <p:pic>
        <p:nvPicPr>
          <p:cNvPr id="1028" name="Picture 4"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2195736" y="5895975"/>
            <a:ext cx="1228725" cy="962025"/>
          </a:xfrm>
          <a:prstGeom prst="rect">
            <a:avLst/>
          </a:prstGeom>
          <a:noFill/>
        </p:spPr>
      </p:pic>
      <p:pic>
        <p:nvPicPr>
          <p:cNvPr id="1029" name="Picture 5"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1043608" y="5895975"/>
            <a:ext cx="1228725" cy="962025"/>
          </a:xfrm>
          <a:prstGeom prst="rect">
            <a:avLst/>
          </a:prstGeom>
          <a:noFill/>
        </p:spPr>
      </p:pic>
      <p:pic>
        <p:nvPicPr>
          <p:cNvPr id="1030" name="Picture 6"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0" y="5895975"/>
            <a:ext cx="1228725" cy="962025"/>
          </a:xfrm>
          <a:prstGeom prst="rect">
            <a:avLst/>
          </a:prstGeom>
          <a:noFill/>
        </p:spPr>
      </p:pic>
      <p:pic>
        <p:nvPicPr>
          <p:cNvPr id="1032" name="Picture 8"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6588224" y="5895975"/>
            <a:ext cx="1228725" cy="962025"/>
          </a:xfrm>
          <a:prstGeom prst="rect">
            <a:avLst/>
          </a:prstGeom>
          <a:noFill/>
        </p:spPr>
      </p:pic>
      <p:pic>
        <p:nvPicPr>
          <p:cNvPr id="1033" name="Picture 9" descr="C:\Users\PC\AppData\Local\Microsoft\Windows\Temporary Internet Files\Content.IE5\0FTDXQW2\MM900174035[1].gif"/>
          <p:cNvPicPr>
            <a:picLocks noChangeAspect="1" noChangeArrowheads="1" noCrop="1"/>
          </p:cNvPicPr>
          <p:nvPr/>
        </p:nvPicPr>
        <p:blipFill>
          <a:blip r:embed="rId2" cstate="print"/>
          <a:srcRect/>
          <a:stretch>
            <a:fillRect/>
          </a:stretch>
        </p:blipFill>
        <p:spPr bwMode="auto">
          <a:xfrm>
            <a:off x="5580112" y="5895975"/>
            <a:ext cx="1228725" cy="962025"/>
          </a:xfrm>
          <a:prstGeom prst="rect">
            <a:avLst/>
          </a:prstGeom>
          <a:noFill/>
        </p:spPr>
      </p:pic>
      <p:pic>
        <p:nvPicPr>
          <p:cNvPr id="1034" name="Picture 10" descr="C:\Users\PC\AppData\Local\Microsoft\Windows\Temporary Internet Files\Content.IE5\JT199TS1\MM900178290[1].gif"/>
          <p:cNvPicPr>
            <a:picLocks noChangeAspect="1" noChangeArrowheads="1" noCrop="1"/>
          </p:cNvPicPr>
          <p:nvPr/>
        </p:nvPicPr>
        <p:blipFill>
          <a:blip r:embed="rId3" cstate="print"/>
          <a:srcRect/>
          <a:stretch>
            <a:fillRect/>
          </a:stretch>
        </p:blipFill>
        <p:spPr bwMode="auto">
          <a:xfrm>
            <a:off x="2051720" y="548680"/>
            <a:ext cx="952500" cy="952500"/>
          </a:xfrm>
          <a:prstGeom prst="rect">
            <a:avLst/>
          </a:prstGeom>
          <a:noFill/>
        </p:spPr>
      </p:pic>
      <p:pic>
        <p:nvPicPr>
          <p:cNvPr id="1035" name="Picture 11" descr="C:\Users\PC\AppData\Local\Microsoft\Windows\Temporary Internet Files\Content.IE5\USKEPBU6\MM900178248[1].gif"/>
          <p:cNvPicPr>
            <a:picLocks noChangeAspect="1" noChangeArrowheads="1" noCrop="1"/>
          </p:cNvPicPr>
          <p:nvPr/>
        </p:nvPicPr>
        <p:blipFill>
          <a:blip r:embed="rId4" cstate="print"/>
          <a:srcRect/>
          <a:stretch>
            <a:fillRect/>
          </a:stretch>
        </p:blipFill>
        <p:spPr bwMode="auto">
          <a:xfrm>
            <a:off x="2843808" y="548680"/>
            <a:ext cx="952500" cy="952500"/>
          </a:xfrm>
          <a:prstGeom prst="rect">
            <a:avLst/>
          </a:prstGeom>
          <a:noFill/>
        </p:spPr>
      </p:pic>
      <p:pic>
        <p:nvPicPr>
          <p:cNvPr id="1036" name="Picture 12" descr="C:\Users\PC\AppData\Local\Microsoft\Windows\Temporary Internet Files\Content.IE5\S3ZIS7R6\MM900186512[1].gif"/>
          <p:cNvPicPr>
            <a:picLocks noChangeAspect="1" noChangeArrowheads="1" noCrop="1"/>
          </p:cNvPicPr>
          <p:nvPr/>
        </p:nvPicPr>
        <p:blipFill>
          <a:blip r:embed="rId5" cstate="print"/>
          <a:srcRect/>
          <a:stretch>
            <a:fillRect/>
          </a:stretch>
        </p:blipFill>
        <p:spPr bwMode="auto">
          <a:xfrm>
            <a:off x="3635896" y="548680"/>
            <a:ext cx="952500" cy="952500"/>
          </a:xfrm>
          <a:prstGeom prst="rect">
            <a:avLst/>
          </a:prstGeom>
          <a:noFill/>
        </p:spPr>
      </p:pic>
      <p:pic>
        <p:nvPicPr>
          <p:cNvPr id="1037" name="Picture 13" descr="C:\Users\PC\AppData\Local\Microsoft\Windows\Temporary Internet Files\Content.IE5\USKEPBU6\MM900186573[1].gif"/>
          <p:cNvPicPr>
            <a:picLocks noChangeAspect="1" noChangeArrowheads="1" noCrop="1"/>
          </p:cNvPicPr>
          <p:nvPr/>
        </p:nvPicPr>
        <p:blipFill>
          <a:blip r:embed="rId6" cstate="print"/>
          <a:srcRect/>
          <a:stretch>
            <a:fillRect/>
          </a:stretch>
        </p:blipFill>
        <p:spPr bwMode="auto">
          <a:xfrm>
            <a:off x="5076056" y="548680"/>
            <a:ext cx="952500" cy="952500"/>
          </a:xfrm>
          <a:prstGeom prst="rect">
            <a:avLst/>
          </a:prstGeom>
          <a:noFill/>
        </p:spPr>
      </p:pic>
      <p:pic>
        <p:nvPicPr>
          <p:cNvPr id="1038" name="Picture 14" descr="C:\Users\PC\AppData\Local\Microsoft\Windows\Temporary Internet Files\Content.IE5\USKEPBU6\MM900178259[1].gif"/>
          <p:cNvPicPr>
            <a:picLocks noChangeAspect="1" noChangeArrowheads="1" noCrop="1"/>
          </p:cNvPicPr>
          <p:nvPr/>
        </p:nvPicPr>
        <p:blipFill>
          <a:blip r:embed="rId7" cstate="print"/>
          <a:srcRect/>
          <a:stretch>
            <a:fillRect/>
          </a:stretch>
        </p:blipFill>
        <p:spPr bwMode="auto">
          <a:xfrm>
            <a:off x="5868144" y="548680"/>
            <a:ext cx="952500" cy="952500"/>
          </a:xfrm>
          <a:prstGeom prst="rect">
            <a:avLst/>
          </a:prstGeom>
          <a:noFill/>
        </p:spPr>
      </p:pic>
      <p:pic>
        <p:nvPicPr>
          <p:cNvPr id="1039" name="Picture 15" descr="C:\Users\PC\AppData\Local\Microsoft\Windows\Temporary Internet Files\Content.IE5\USKEPBU6\MM900178268[1].gif"/>
          <p:cNvPicPr>
            <a:picLocks noChangeAspect="1" noChangeArrowheads="1" noCrop="1"/>
          </p:cNvPicPr>
          <p:nvPr/>
        </p:nvPicPr>
        <p:blipFill>
          <a:blip r:embed="rId8" cstate="print"/>
          <a:srcRect/>
          <a:stretch>
            <a:fillRect/>
          </a:stretch>
        </p:blipFill>
        <p:spPr bwMode="auto">
          <a:xfrm>
            <a:off x="4355976" y="548680"/>
            <a:ext cx="952500" cy="952500"/>
          </a:xfrm>
          <a:prstGeom prst="rect">
            <a:avLst/>
          </a:prstGeom>
          <a:noFill/>
        </p:spPr>
      </p:pic>
      <p:pic>
        <p:nvPicPr>
          <p:cNvPr id="1040" name="Picture 16" descr="C:\Users\PC\AppData\Local\Microsoft\Windows\Temporary Internet Files\Content.IE5\S3ZIS7R6\MM900186560[1].gif"/>
          <p:cNvPicPr>
            <a:picLocks noChangeAspect="1" noChangeArrowheads="1" noCrop="1"/>
          </p:cNvPicPr>
          <p:nvPr/>
        </p:nvPicPr>
        <p:blipFill>
          <a:blip r:embed="rId9" cstate="print"/>
          <a:srcRect/>
          <a:stretch>
            <a:fillRect/>
          </a:stretch>
        </p:blipFill>
        <p:spPr bwMode="auto">
          <a:xfrm>
            <a:off x="6588224" y="548680"/>
            <a:ext cx="952500" cy="952500"/>
          </a:xfrm>
          <a:prstGeom prst="rect">
            <a:avLst/>
          </a:prstGeom>
          <a:noFill/>
        </p:spPr>
      </p:pic>
      <p:pic>
        <p:nvPicPr>
          <p:cNvPr id="1041" name="Picture 17" descr="C:\Users\PC\AppData\Local\Microsoft\Windows\Temporary Internet Files\Content.IE5\USKEPBU6\MM900178243[1].gif"/>
          <p:cNvPicPr>
            <a:picLocks noChangeAspect="1" noChangeArrowheads="1" noCrop="1"/>
          </p:cNvPicPr>
          <p:nvPr/>
        </p:nvPicPr>
        <p:blipFill>
          <a:blip r:embed="rId10" cstate="print"/>
          <a:srcRect/>
          <a:stretch>
            <a:fillRect/>
          </a:stretch>
        </p:blipFill>
        <p:spPr bwMode="auto">
          <a:xfrm>
            <a:off x="2195736" y="4509120"/>
            <a:ext cx="952500" cy="952500"/>
          </a:xfrm>
          <a:prstGeom prst="rect">
            <a:avLst/>
          </a:prstGeom>
          <a:noFill/>
        </p:spPr>
      </p:pic>
      <p:pic>
        <p:nvPicPr>
          <p:cNvPr id="1042" name="Picture 18" descr="C:\Users\PC\AppData\Local\Microsoft\Windows\Temporary Internet Files\Content.IE5\S3ZIS7R6\MM900178271[1].gif"/>
          <p:cNvPicPr>
            <a:picLocks noChangeAspect="1" noChangeArrowheads="1" noCrop="1"/>
          </p:cNvPicPr>
          <p:nvPr/>
        </p:nvPicPr>
        <p:blipFill>
          <a:blip r:embed="rId11" cstate="print"/>
          <a:srcRect/>
          <a:stretch>
            <a:fillRect/>
          </a:stretch>
        </p:blipFill>
        <p:spPr bwMode="auto">
          <a:xfrm>
            <a:off x="7740352" y="3573016"/>
            <a:ext cx="952500" cy="952500"/>
          </a:xfrm>
          <a:prstGeom prst="rect">
            <a:avLst/>
          </a:prstGeom>
          <a:noFill/>
        </p:spPr>
      </p:pic>
      <p:pic>
        <p:nvPicPr>
          <p:cNvPr id="1043" name="Picture 19" descr="C:\Users\PC\AppData\Local\Microsoft\Windows\Temporary Internet Files\Content.IE5\JT199TS1\MM900186539[1].gif"/>
          <p:cNvPicPr>
            <a:picLocks noChangeAspect="1" noChangeArrowheads="1" noCrop="1"/>
          </p:cNvPicPr>
          <p:nvPr/>
        </p:nvPicPr>
        <p:blipFill>
          <a:blip r:embed="rId12" cstate="print"/>
          <a:srcRect/>
          <a:stretch>
            <a:fillRect/>
          </a:stretch>
        </p:blipFill>
        <p:spPr bwMode="auto">
          <a:xfrm>
            <a:off x="7020272" y="3573016"/>
            <a:ext cx="952500" cy="952500"/>
          </a:xfrm>
          <a:prstGeom prst="rect">
            <a:avLst/>
          </a:prstGeom>
          <a:noFill/>
        </p:spPr>
      </p:pic>
      <p:pic>
        <p:nvPicPr>
          <p:cNvPr id="1044" name="Picture 20" descr="C:\Users\PC\AppData\Local\Microsoft\Windows\Temporary Internet Files\Content.IE5\USKEPBU6\MM900178247[1].gif"/>
          <p:cNvPicPr>
            <a:picLocks noChangeAspect="1" noChangeArrowheads="1" noCrop="1"/>
          </p:cNvPicPr>
          <p:nvPr/>
        </p:nvPicPr>
        <p:blipFill>
          <a:blip r:embed="rId13" cstate="print"/>
          <a:srcRect/>
          <a:stretch>
            <a:fillRect/>
          </a:stretch>
        </p:blipFill>
        <p:spPr bwMode="auto">
          <a:xfrm>
            <a:off x="6372200" y="3573016"/>
            <a:ext cx="952500" cy="952500"/>
          </a:xfrm>
          <a:prstGeom prst="rect">
            <a:avLst/>
          </a:prstGeom>
          <a:noFill/>
        </p:spPr>
      </p:pic>
      <p:pic>
        <p:nvPicPr>
          <p:cNvPr id="1045" name="Picture 21" descr="C:\Users\PC\AppData\Local\Microsoft\Windows\Temporary Internet Files\Content.IE5\0FTDXQW2\MM900186559[1].gif"/>
          <p:cNvPicPr>
            <a:picLocks noChangeAspect="1" noChangeArrowheads="1" noCrop="1"/>
          </p:cNvPicPr>
          <p:nvPr/>
        </p:nvPicPr>
        <p:blipFill>
          <a:blip r:embed="rId14" cstate="print"/>
          <a:srcRect/>
          <a:stretch>
            <a:fillRect/>
          </a:stretch>
        </p:blipFill>
        <p:spPr bwMode="auto">
          <a:xfrm>
            <a:off x="5004048" y="3573016"/>
            <a:ext cx="952500" cy="952500"/>
          </a:xfrm>
          <a:prstGeom prst="rect">
            <a:avLst/>
          </a:prstGeom>
          <a:noFill/>
        </p:spPr>
      </p:pic>
      <p:pic>
        <p:nvPicPr>
          <p:cNvPr id="1046" name="Picture 22" descr="C:\Users\PC\AppData\Local\Microsoft\Windows\Temporary Internet Files\Content.IE5\S3ZIS7R6\MM900178284[1].gif"/>
          <p:cNvPicPr>
            <a:picLocks noChangeAspect="1" noChangeArrowheads="1" noCrop="1"/>
          </p:cNvPicPr>
          <p:nvPr/>
        </p:nvPicPr>
        <p:blipFill>
          <a:blip r:embed="rId15" cstate="print"/>
          <a:srcRect/>
          <a:stretch>
            <a:fillRect/>
          </a:stretch>
        </p:blipFill>
        <p:spPr bwMode="auto">
          <a:xfrm>
            <a:off x="4283968" y="3573016"/>
            <a:ext cx="952500" cy="952500"/>
          </a:xfrm>
          <a:prstGeom prst="rect">
            <a:avLst/>
          </a:prstGeom>
          <a:noFill/>
        </p:spPr>
      </p:pic>
      <p:pic>
        <p:nvPicPr>
          <p:cNvPr id="1047" name="Picture 23" descr="C:\Users\PC\AppData\Local\Microsoft\Windows\Temporary Internet Files\Content.IE5\0FTDXQW2\MM900186555[1].gif"/>
          <p:cNvPicPr>
            <a:picLocks noChangeAspect="1" noChangeArrowheads="1" noCrop="1"/>
          </p:cNvPicPr>
          <p:nvPr/>
        </p:nvPicPr>
        <p:blipFill>
          <a:blip r:embed="rId16" cstate="print"/>
          <a:srcRect/>
          <a:stretch>
            <a:fillRect/>
          </a:stretch>
        </p:blipFill>
        <p:spPr bwMode="auto">
          <a:xfrm>
            <a:off x="3563888" y="3573016"/>
            <a:ext cx="952500" cy="952500"/>
          </a:xfrm>
          <a:prstGeom prst="rect">
            <a:avLst/>
          </a:prstGeom>
          <a:noFill/>
        </p:spPr>
      </p:pic>
      <p:pic>
        <p:nvPicPr>
          <p:cNvPr id="1048" name="Picture 24" descr="C:\Users\PC\AppData\Local\Microsoft\Windows\Temporary Internet Files\Content.IE5\0FTDXQW2\MM900178254[1].gif"/>
          <p:cNvPicPr>
            <a:picLocks noChangeAspect="1" noChangeArrowheads="1" noCrop="1"/>
          </p:cNvPicPr>
          <p:nvPr/>
        </p:nvPicPr>
        <p:blipFill>
          <a:blip r:embed="rId17" cstate="print"/>
          <a:srcRect/>
          <a:stretch>
            <a:fillRect/>
          </a:stretch>
        </p:blipFill>
        <p:spPr bwMode="auto">
          <a:xfrm>
            <a:off x="2843808" y="3573016"/>
            <a:ext cx="952500" cy="952500"/>
          </a:xfrm>
          <a:prstGeom prst="rect">
            <a:avLst/>
          </a:prstGeom>
          <a:noFill/>
        </p:spPr>
      </p:pic>
      <p:pic>
        <p:nvPicPr>
          <p:cNvPr id="1049" name="Picture 25" descr="C:\Users\PC\AppData\Local\Microsoft\Windows\Temporary Internet Files\Content.IE5\USKEPBU6\MM900178249[1].gif"/>
          <p:cNvPicPr>
            <a:picLocks noChangeAspect="1" noChangeArrowheads="1" noCrop="1"/>
          </p:cNvPicPr>
          <p:nvPr/>
        </p:nvPicPr>
        <p:blipFill>
          <a:blip r:embed="rId18" cstate="print"/>
          <a:srcRect/>
          <a:stretch>
            <a:fillRect/>
          </a:stretch>
        </p:blipFill>
        <p:spPr bwMode="auto">
          <a:xfrm>
            <a:off x="2123728" y="3501008"/>
            <a:ext cx="952500" cy="952500"/>
          </a:xfrm>
          <a:prstGeom prst="rect">
            <a:avLst/>
          </a:prstGeom>
          <a:noFill/>
        </p:spPr>
      </p:pic>
      <p:pic>
        <p:nvPicPr>
          <p:cNvPr id="1051" name="Picture 27" descr="C:\Users\PC\AppData\Local\Microsoft\Windows\Temporary Internet Files\Content.IE5\0FTDXQW2\MM900186599[1].gif"/>
          <p:cNvPicPr>
            <a:picLocks noChangeAspect="1" noChangeArrowheads="1" noCrop="1"/>
          </p:cNvPicPr>
          <p:nvPr/>
        </p:nvPicPr>
        <p:blipFill>
          <a:blip r:embed="rId19" cstate="print"/>
          <a:srcRect/>
          <a:stretch>
            <a:fillRect/>
          </a:stretch>
        </p:blipFill>
        <p:spPr bwMode="auto">
          <a:xfrm>
            <a:off x="8028384" y="548680"/>
            <a:ext cx="952500" cy="952500"/>
          </a:xfrm>
          <a:prstGeom prst="rect">
            <a:avLst/>
          </a:prstGeom>
          <a:noFill/>
        </p:spPr>
      </p:pic>
      <p:pic>
        <p:nvPicPr>
          <p:cNvPr id="1052" name="Picture 28" descr="C:\Users\PC\AppData\Local\Microsoft\Windows\Temporary Internet Files\Content.IE5\USKEPBU6\MM900178235[1].gif"/>
          <p:cNvPicPr>
            <a:picLocks noChangeAspect="1" noChangeArrowheads="1" noCrop="1"/>
          </p:cNvPicPr>
          <p:nvPr/>
        </p:nvPicPr>
        <p:blipFill>
          <a:blip r:embed="rId20" cstate="print"/>
          <a:srcRect/>
          <a:stretch>
            <a:fillRect/>
          </a:stretch>
        </p:blipFill>
        <p:spPr bwMode="auto">
          <a:xfrm>
            <a:off x="7380312" y="548680"/>
            <a:ext cx="952500" cy="952500"/>
          </a:xfrm>
          <a:prstGeom prst="rect">
            <a:avLst/>
          </a:prstGeom>
          <a:noFill/>
        </p:spPr>
      </p:pic>
      <p:pic>
        <p:nvPicPr>
          <p:cNvPr id="1053" name="Picture 29" descr="C:\Users\PC\AppData\Local\Microsoft\Windows\Temporary Internet Files\Content.IE5\USKEPBU6\MM900178285[1].gif"/>
          <p:cNvPicPr>
            <a:picLocks noChangeAspect="1" noChangeArrowheads="1" noCrop="1"/>
          </p:cNvPicPr>
          <p:nvPr/>
        </p:nvPicPr>
        <p:blipFill>
          <a:blip r:embed="rId21" cstate="print"/>
          <a:srcRect/>
          <a:stretch>
            <a:fillRect/>
          </a:stretch>
        </p:blipFill>
        <p:spPr bwMode="auto">
          <a:xfrm>
            <a:off x="5724128" y="3573016"/>
            <a:ext cx="952500" cy="952500"/>
          </a:xfrm>
          <a:prstGeom prst="rect">
            <a:avLst/>
          </a:prstGeom>
          <a:noFill/>
        </p:spPr>
      </p:pic>
      <p:pic>
        <p:nvPicPr>
          <p:cNvPr id="1054" name="Picture 30" descr="C:\Users\PC\AppData\Local\Microsoft\Windows\Temporary Internet Files\Content.IE5\S3ZIS7R6\MM900186600[1].gif"/>
          <p:cNvPicPr>
            <a:picLocks noChangeAspect="1" noChangeArrowheads="1" noCrop="1"/>
          </p:cNvPicPr>
          <p:nvPr/>
        </p:nvPicPr>
        <p:blipFill>
          <a:blip r:embed="rId22" cstate="print"/>
          <a:srcRect/>
          <a:stretch>
            <a:fillRect/>
          </a:stretch>
        </p:blipFill>
        <p:spPr bwMode="auto">
          <a:xfrm>
            <a:off x="6444208" y="4509120"/>
            <a:ext cx="952500" cy="952500"/>
          </a:xfrm>
          <a:prstGeom prst="rect">
            <a:avLst/>
          </a:prstGeom>
          <a:noFill/>
        </p:spPr>
      </p:pic>
      <p:pic>
        <p:nvPicPr>
          <p:cNvPr id="1055" name="Picture 31" descr="C:\Users\PC\AppData\Local\Microsoft\Windows\Temporary Internet Files\Content.IE5\0FTDXQW2\MM900186558[1].gif"/>
          <p:cNvPicPr>
            <a:picLocks noChangeAspect="1" noChangeArrowheads="1" noCrop="1"/>
          </p:cNvPicPr>
          <p:nvPr/>
        </p:nvPicPr>
        <p:blipFill>
          <a:blip r:embed="rId23" cstate="print"/>
          <a:srcRect/>
          <a:stretch>
            <a:fillRect/>
          </a:stretch>
        </p:blipFill>
        <p:spPr bwMode="auto">
          <a:xfrm>
            <a:off x="5796136" y="4509120"/>
            <a:ext cx="952500" cy="952500"/>
          </a:xfrm>
          <a:prstGeom prst="rect">
            <a:avLst/>
          </a:prstGeom>
          <a:noFill/>
        </p:spPr>
      </p:pic>
      <p:pic>
        <p:nvPicPr>
          <p:cNvPr id="1056" name="Picture 32" descr="C:\Users\PC\AppData\Local\Microsoft\Windows\Temporary Internet Files\Content.IE5\USKEPBU6\MM900178276[1].gif"/>
          <p:cNvPicPr>
            <a:picLocks noChangeAspect="1" noChangeArrowheads="1" noCrop="1"/>
          </p:cNvPicPr>
          <p:nvPr/>
        </p:nvPicPr>
        <p:blipFill>
          <a:blip r:embed="rId24" cstate="print"/>
          <a:srcRect/>
          <a:stretch>
            <a:fillRect/>
          </a:stretch>
        </p:blipFill>
        <p:spPr bwMode="auto">
          <a:xfrm>
            <a:off x="5076056" y="4509120"/>
            <a:ext cx="952500" cy="952500"/>
          </a:xfrm>
          <a:prstGeom prst="rect">
            <a:avLst/>
          </a:prstGeom>
          <a:noFill/>
        </p:spPr>
      </p:pic>
      <p:pic>
        <p:nvPicPr>
          <p:cNvPr id="1057" name="Picture 33" descr="C:\Users\PC\AppData\Local\Microsoft\Windows\Temporary Internet Files\Content.IE5\S3ZIS7R6\MM900178253[1].gif"/>
          <p:cNvPicPr>
            <a:picLocks noChangeAspect="1" noChangeArrowheads="1" noCrop="1"/>
          </p:cNvPicPr>
          <p:nvPr/>
        </p:nvPicPr>
        <p:blipFill>
          <a:blip r:embed="rId25" cstate="print"/>
          <a:srcRect/>
          <a:stretch>
            <a:fillRect/>
          </a:stretch>
        </p:blipFill>
        <p:spPr bwMode="auto">
          <a:xfrm>
            <a:off x="4355976" y="4509120"/>
            <a:ext cx="952500" cy="952500"/>
          </a:xfrm>
          <a:prstGeom prst="rect">
            <a:avLst/>
          </a:prstGeom>
          <a:noFill/>
        </p:spPr>
      </p:pic>
      <p:pic>
        <p:nvPicPr>
          <p:cNvPr id="1058" name="Picture 34" descr="C:\Users\PC\AppData\Local\Microsoft\Windows\Temporary Internet Files\Content.IE5\0FTDXQW2\MM900186532[1].gif"/>
          <p:cNvPicPr>
            <a:picLocks noChangeAspect="1" noChangeArrowheads="1" noCrop="1"/>
          </p:cNvPicPr>
          <p:nvPr/>
        </p:nvPicPr>
        <p:blipFill>
          <a:blip r:embed="rId26" cstate="print"/>
          <a:srcRect/>
          <a:stretch>
            <a:fillRect/>
          </a:stretch>
        </p:blipFill>
        <p:spPr bwMode="auto">
          <a:xfrm>
            <a:off x="3635896" y="4509120"/>
            <a:ext cx="952500" cy="952500"/>
          </a:xfrm>
          <a:prstGeom prst="rect">
            <a:avLst/>
          </a:prstGeom>
          <a:noFill/>
        </p:spPr>
      </p:pic>
      <p:pic>
        <p:nvPicPr>
          <p:cNvPr id="1059" name="Picture 35" descr="C:\Users\PC\AppData\Local\Microsoft\Windows\Temporary Internet Files\Content.IE5\JT199TS1\MM900178242[1].gif"/>
          <p:cNvPicPr>
            <a:picLocks noChangeAspect="1" noChangeArrowheads="1" noCrop="1"/>
          </p:cNvPicPr>
          <p:nvPr/>
        </p:nvPicPr>
        <p:blipFill>
          <a:blip r:embed="rId27" cstate="print"/>
          <a:srcRect/>
          <a:stretch>
            <a:fillRect/>
          </a:stretch>
        </p:blipFill>
        <p:spPr bwMode="auto">
          <a:xfrm>
            <a:off x="2915816" y="4509120"/>
            <a:ext cx="952500" cy="952500"/>
          </a:xfrm>
          <a:prstGeom prst="rect">
            <a:avLst/>
          </a:prstGeom>
          <a:noFill/>
        </p:spPr>
      </p:pic>
      <p:pic>
        <p:nvPicPr>
          <p:cNvPr id="1060" name="Picture 36" descr="C:\Users\PC\AppData\Local\Microsoft\Windows\Temporary Internet Files\Content.IE5\S3ZIS7R6\MM900178279[1].gif"/>
          <p:cNvPicPr>
            <a:picLocks noChangeAspect="1" noChangeArrowheads="1" noCrop="1"/>
          </p:cNvPicPr>
          <p:nvPr/>
        </p:nvPicPr>
        <p:blipFill>
          <a:blip r:embed="rId28" cstate="print"/>
          <a:srcRect/>
          <a:stretch>
            <a:fillRect/>
          </a:stretch>
        </p:blipFill>
        <p:spPr bwMode="auto">
          <a:xfrm>
            <a:off x="1187624" y="1412776"/>
            <a:ext cx="952500" cy="952500"/>
          </a:xfrm>
          <a:prstGeom prst="rect">
            <a:avLst/>
          </a:prstGeom>
          <a:noFill/>
        </p:spPr>
      </p:pic>
      <p:pic>
        <p:nvPicPr>
          <p:cNvPr id="1061" name="Picture 37" descr="C:\Users\PC\AppData\Local\Microsoft\Windows\Temporary Internet Files\Content.IE5\0FTDXQW2\MM900186615[1].gif"/>
          <p:cNvPicPr>
            <a:picLocks noChangeAspect="1" noChangeArrowheads="1" noCrop="1"/>
          </p:cNvPicPr>
          <p:nvPr/>
        </p:nvPicPr>
        <p:blipFill>
          <a:blip r:embed="rId29" cstate="print"/>
          <a:srcRect/>
          <a:stretch>
            <a:fillRect/>
          </a:stretch>
        </p:blipFill>
        <p:spPr bwMode="auto">
          <a:xfrm>
            <a:off x="1259632" y="2708920"/>
            <a:ext cx="952500" cy="952500"/>
          </a:xfrm>
          <a:prstGeom prst="rect">
            <a:avLst/>
          </a:prstGeom>
          <a:noFill/>
        </p:spPr>
      </p:pic>
      <p:pic>
        <p:nvPicPr>
          <p:cNvPr id="1062" name="Picture 38" descr="C:\Users\PC\AppData\Local\Microsoft\Windows\Temporary Internet Files\Content.IE5\S3ZIS7R6\MM900178283[1].gif"/>
          <p:cNvPicPr>
            <a:picLocks noChangeAspect="1" noChangeArrowheads="1" noCrop="1"/>
          </p:cNvPicPr>
          <p:nvPr/>
        </p:nvPicPr>
        <p:blipFill>
          <a:blip r:embed="rId30" cstate="print"/>
          <a:srcRect/>
          <a:stretch>
            <a:fillRect/>
          </a:stretch>
        </p:blipFill>
        <p:spPr bwMode="auto">
          <a:xfrm>
            <a:off x="1259632" y="2132856"/>
            <a:ext cx="952500" cy="952500"/>
          </a:xfrm>
          <a:prstGeom prst="rect">
            <a:avLst/>
          </a:prstGeom>
          <a:noFill/>
        </p:spPr>
      </p:pic>
      <p:pic>
        <p:nvPicPr>
          <p:cNvPr id="1063" name="Picture 39" descr="C:\Users\PC\AppData\Local\Microsoft\Windows\Temporary Internet Files\Content.IE5\JT199TS1\MM900186511[1].gif"/>
          <p:cNvPicPr>
            <a:picLocks noChangeAspect="1" noChangeArrowheads="1" noCrop="1"/>
          </p:cNvPicPr>
          <p:nvPr/>
        </p:nvPicPr>
        <p:blipFill>
          <a:blip r:embed="rId31" cstate="print"/>
          <a:srcRect/>
          <a:stretch>
            <a:fillRect/>
          </a:stretch>
        </p:blipFill>
        <p:spPr bwMode="auto">
          <a:xfrm>
            <a:off x="1403648" y="4509120"/>
            <a:ext cx="952500" cy="952500"/>
          </a:xfrm>
          <a:prstGeom prst="rect">
            <a:avLst/>
          </a:prstGeom>
          <a:noFill/>
        </p:spPr>
      </p:pic>
      <p:pic>
        <p:nvPicPr>
          <p:cNvPr id="1064" name="Picture 40" descr="C:\Users\PC\AppData\Local\Microsoft\Windows\Temporary Internet Files\Content.IE5\S3ZIS7R6\MM900186572[1].gif"/>
          <p:cNvPicPr>
            <a:picLocks noChangeAspect="1" noChangeArrowheads="1" noCrop="1"/>
          </p:cNvPicPr>
          <p:nvPr/>
        </p:nvPicPr>
        <p:blipFill>
          <a:blip r:embed="rId32" cstate="print"/>
          <a:srcRect/>
          <a:stretch>
            <a:fillRect/>
          </a:stretch>
        </p:blipFill>
        <p:spPr bwMode="auto">
          <a:xfrm>
            <a:off x="1403648" y="3573016"/>
            <a:ext cx="952500" cy="952500"/>
          </a:xfrm>
          <a:prstGeom prst="rect">
            <a:avLst/>
          </a:prstGeom>
          <a:noFill/>
        </p:spPr>
      </p:pic>
      <p:pic>
        <p:nvPicPr>
          <p:cNvPr id="1065" name="Picture 41" descr="C:\Users\PC\AppData\Local\Microsoft\Windows\Temporary Internet Files\Content.IE5\S3ZIS7R6\MM900186567[1].gif"/>
          <p:cNvPicPr>
            <a:picLocks noChangeAspect="1" noChangeArrowheads="1" noCrop="1"/>
          </p:cNvPicPr>
          <p:nvPr/>
        </p:nvPicPr>
        <p:blipFill>
          <a:blip r:embed="rId33" cstate="print"/>
          <a:srcRect/>
          <a:stretch>
            <a:fillRect/>
          </a:stretch>
        </p:blipFill>
        <p:spPr bwMode="auto">
          <a:xfrm>
            <a:off x="7812360" y="2492896"/>
            <a:ext cx="952500" cy="952500"/>
          </a:xfrm>
          <a:prstGeom prst="rect">
            <a:avLst/>
          </a:prstGeom>
          <a:noFill/>
        </p:spPr>
      </p:pic>
      <p:pic>
        <p:nvPicPr>
          <p:cNvPr id="1066" name="Picture 42" descr="C:\Users\PC\AppData\Local\Microsoft\Windows\Temporary Internet Files\Content.IE5\USKEPBU6\MM900178277[1].gif"/>
          <p:cNvPicPr>
            <a:picLocks noChangeAspect="1" noChangeArrowheads="1" noCrop="1"/>
          </p:cNvPicPr>
          <p:nvPr/>
        </p:nvPicPr>
        <p:blipFill>
          <a:blip r:embed="rId34" cstate="print"/>
          <a:srcRect/>
          <a:stretch>
            <a:fillRect/>
          </a:stretch>
        </p:blipFill>
        <p:spPr bwMode="auto">
          <a:xfrm>
            <a:off x="7164288" y="4509120"/>
            <a:ext cx="952500" cy="952500"/>
          </a:xfrm>
          <a:prstGeom prst="rect">
            <a:avLst/>
          </a:prstGeom>
          <a:noFill/>
        </p:spPr>
      </p:pic>
      <p:pic>
        <p:nvPicPr>
          <p:cNvPr id="1067" name="Picture 43" descr="C:\Users\PC\AppData\Local\Microsoft\Windows\Temporary Internet Files\Content.IE5\0FTDXQW2\MM900178261[1].gif"/>
          <p:cNvPicPr>
            <a:picLocks noChangeAspect="1" noChangeArrowheads="1" noCrop="1"/>
          </p:cNvPicPr>
          <p:nvPr/>
        </p:nvPicPr>
        <p:blipFill>
          <a:blip r:embed="rId35" cstate="print"/>
          <a:srcRect/>
          <a:stretch>
            <a:fillRect/>
          </a:stretch>
        </p:blipFill>
        <p:spPr bwMode="auto">
          <a:xfrm>
            <a:off x="7164288" y="2492896"/>
            <a:ext cx="952500" cy="952500"/>
          </a:xfrm>
          <a:prstGeom prst="rect">
            <a:avLst/>
          </a:prstGeom>
          <a:noFill/>
        </p:spPr>
      </p:pic>
      <p:pic>
        <p:nvPicPr>
          <p:cNvPr id="1068" name="Picture 44" descr="C:\Users\PC\AppData\Local\Microsoft\Windows\Temporary Internet Files\Content.IE5\S3ZIS7R6\MM900178250[1].gif"/>
          <p:cNvPicPr>
            <a:picLocks noChangeAspect="1" noChangeArrowheads="1" noCrop="1"/>
          </p:cNvPicPr>
          <p:nvPr/>
        </p:nvPicPr>
        <p:blipFill>
          <a:blip r:embed="rId36" cstate="print"/>
          <a:srcRect/>
          <a:stretch>
            <a:fillRect/>
          </a:stretch>
        </p:blipFill>
        <p:spPr bwMode="auto">
          <a:xfrm>
            <a:off x="6444208" y="2492896"/>
            <a:ext cx="952500" cy="952500"/>
          </a:xfrm>
          <a:prstGeom prst="rect">
            <a:avLst/>
          </a:prstGeom>
          <a:noFill/>
        </p:spPr>
      </p:pic>
      <p:pic>
        <p:nvPicPr>
          <p:cNvPr id="1069" name="Picture 45" descr="C:\Users\PC\AppData\Local\Microsoft\Windows\Temporary Internet Files\Content.IE5\S3ZIS7R6\MM900186593[1].gif"/>
          <p:cNvPicPr>
            <a:picLocks noChangeAspect="1" noChangeArrowheads="1" noCrop="1"/>
          </p:cNvPicPr>
          <p:nvPr/>
        </p:nvPicPr>
        <p:blipFill>
          <a:blip r:embed="rId37" cstate="print"/>
          <a:srcRect/>
          <a:stretch>
            <a:fillRect/>
          </a:stretch>
        </p:blipFill>
        <p:spPr bwMode="auto">
          <a:xfrm>
            <a:off x="1187624" y="548680"/>
            <a:ext cx="952500" cy="952500"/>
          </a:xfrm>
          <a:prstGeom prst="rect">
            <a:avLst/>
          </a:prstGeom>
          <a:noFill/>
        </p:spPr>
      </p:pic>
      <p:pic>
        <p:nvPicPr>
          <p:cNvPr id="1070" name="Picture 46" descr="C:\Users\PC\AppData\Local\Microsoft\Windows\Temporary Internet Files\Content.IE5\S3ZIS7R6\MM900186502[1].gif"/>
          <p:cNvPicPr>
            <a:picLocks noChangeAspect="1" noChangeArrowheads="1" noCrop="1"/>
          </p:cNvPicPr>
          <p:nvPr/>
        </p:nvPicPr>
        <p:blipFill>
          <a:blip r:embed="rId38" cstate="print"/>
          <a:srcRect/>
          <a:stretch>
            <a:fillRect/>
          </a:stretch>
        </p:blipFill>
        <p:spPr bwMode="auto">
          <a:xfrm>
            <a:off x="5004048" y="2492896"/>
            <a:ext cx="952500" cy="952500"/>
          </a:xfrm>
          <a:prstGeom prst="rect">
            <a:avLst/>
          </a:prstGeom>
          <a:noFill/>
        </p:spPr>
      </p:pic>
      <p:pic>
        <p:nvPicPr>
          <p:cNvPr id="1071" name="Picture 47" descr="C:\Users\PC\AppData\Local\Microsoft\Windows\Temporary Internet Files\Content.IE5\JT199TS1\MM900186500[1].gif"/>
          <p:cNvPicPr>
            <a:picLocks noChangeAspect="1" noChangeArrowheads="1" noCrop="1"/>
          </p:cNvPicPr>
          <p:nvPr/>
        </p:nvPicPr>
        <p:blipFill>
          <a:blip r:embed="rId39" cstate="print"/>
          <a:srcRect/>
          <a:stretch>
            <a:fillRect/>
          </a:stretch>
        </p:blipFill>
        <p:spPr bwMode="auto">
          <a:xfrm>
            <a:off x="5796136" y="2492896"/>
            <a:ext cx="952500" cy="952500"/>
          </a:xfrm>
          <a:prstGeom prst="rect">
            <a:avLst/>
          </a:prstGeom>
          <a:noFill/>
        </p:spPr>
      </p:pic>
      <p:pic>
        <p:nvPicPr>
          <p:cNvPr id="1072" name="Picture 48" descr="C:\Users\PC\AppData\Local\Microsoft\Windows\Temporary Internet Files\Content.IE5\0FTDXQW2\MM900186620[1].gif"/>
          <p:cNvPicPr>
            <a:picLocks noChangeAspect="1" noChangeArrowheads="1" noCrop="1"/>
          </p:cNvPicPr>
          <p:nvPr/>
        </p:nvPicPr>
        <p:blipFill>
          <a:blip r:embed="rId40" cstate="print"/>
          <a:srcRect/>
          <a:stretch>
            <a:fillRect/>
          </a:stretch>
        </p:blipFill>
        <p:spPr bwMode="auto">
          <a:xfrm>
            <a:off x="7812360" y="4581128"/>
            <a:ext cx="952500" cy="95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13176"/>
            <a:ext cx="7467600" cy="1143000"/>
          </a:xfrm>
        </p:spPr>
        <p:txBody>
          <a:bodyPr>
            <a:noAutofit/>
          </a:bodyPr>
          <a:lstStyle/>
          <a:p>
            <a:pPr algn="ctr"/>
            <a:r>
              <a:rPr lang="hr-HR" sz="9600" dirty="0" smtClean="0">
                <a:solidFill>
                  <a:srgbClr val="FF0000"/>
                </a:solidFill>
                <a:latin typeface="Algerian" pitchFamily="82" charset="0"/>
              </a:rPr>
              <a:t>Kisele kiše, zbog njih biljke venu sve više!</a:t>
            </a:r>
            <a:endParaRPr lang="hr-HR" sz="9600" dirty="0">
              <a:solidFill>
                <a:srgbClr val="FF0000"/>
              </a:solidFill>
              <a:latin typeface="Algerian" pitchFamily="82" charset="0"/>
            </a:endParaRPr>
          </a:p>
        </p:txBody>
      </p:sp>
      <p:pic>
        <p:nvPicPr>
          <p:cNvPr id="28675" name="Picture 3" descr="C:\Users\PC\AppData\Local\Microsoft\Windows\Temporary Internet Files\Content.IE5\9I5EO1YK\MM900173978[1].gif"/>
          <p:cNvPicPr>
            <a:picLocks noChangeAspect="1" noChangeArrowheads="1" noCrop="1"/>
          </p:cNvPicPr>
          <p:nvPr/>
        </p:nvPicPr>
        <p:blipFill>
          <a:blip r:embed="rId2" cstate="print"/>
          <a:srcRect/>
          <a:stretch>
            <a:fillRect/>
          </a:stretch>
        </p:blipFill>
        <p:spPr bwMode="auto">
          <a:xfrm>
            <a:off x="6732241" y="3645024"/>
            <a:ext cx="2411760" cy="3212976"/>
          </a:xfrm>
          <a:prstGeom prst="rect">
            <a:avLst/>
          </a:prstGeom>
          <a:noFill/>
        </p:spPr>
      </p:pic>
      <p:pic>
        <p:nvPicPr>
          <p:cNvPr id="28676" name="Picture 4" descr="C:\Users\PC\AppData\Local\Microsoft\Windows\Temporary Internet Files\Content.IE5\SPUPPPG2\MM900356601[1].gif"/>
          <p:cNvPicPr>
            <a:picLocks noChangeAspect="1" noChangeArrowheads="1" noCrop="1"/>
          </p:cNvPicPr>
          <p:nvPr/>
        </p:nvPicPr>
        <p:blipFill>
          <a:blip r:embed="rId3" cstate="print"/>
          <a:srcRect/>
          <a:stretch>
            <a:fillRect/>
          </a:stretch>
        </p:blipFill>
        <p:spPr bwMode="auto">
          <a:xfrm>
            <a:off x="179512" y="4239989"/>
            <a:ext cx="2304256" cy="26180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pPr algn="ctr"/>
            <a:r>
              <a:rPr lang="hr-HR" b="1" cap="none" dirty="0" smtClean="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rPr>
              <a:t>Onečišćenje vode </a:t>
            </a:r>
            <a:endParaRPr lang="hr-HR" b="1" cap="none" dirty="0">
              <a:ln w="18000">
                <a:solidFill>
                  <a:schemeClr val="accent2">
                    <a:satMod val="140000"/>
                  </a:schemeClr>
                </a:solidFill>
                <a:prstDash val="solid"/>
                <a:miter lim="800000"/>
              </a:ln>
              <a:solidFill>
                <a:schemeClr val="tx1">
                  <a:lumMod val="95000"/>
                  <a:lumOff val="5000"/>
                </a:schemeClr>
              </a:solidFill>
              <a:effectLst>
                <a:outerShdw blurRad="25500" dist="23000" dir="7020000" algn="tl">
                  <a:srgbClr val="000000">
                    <a:alpha val="50000"/>
                  </a:srgbClr>
                </a:outerShdw>
              </a:effectLst>
            </a:endParaRPr>
          </a:p>
        </p:txBody>
      </p:sp>
      <p:sp>
        <p:nvSpPr>
          <p:cNvPr id="3" name="Content Placeholder 2"/>
          <p:cNvSpPr>
            <a:spLocks noGrp="1"/>
          </p:cNvSpPr>
          <p:nvPr>
            <p:ph sz="quarter" idx="1"/>
          </p:nvPr>
        </p:nvSpPr>
        <p:spPr>
          <a:xfrm>
            <a:off x="683568" y="908720"/>
            <a:ext cx="7467600" cy="1468760"/>
          </a:xfrm>
        </p:spPr>
        <p:txBody>
          <a:bodyPr/>
          <a:lstStyle/>
          <a:p>
            <a:r>
              <a:rPr lang="hr-HR" dirty="0" smtClean="0"/>
              <a:t>Diljem Europe prisutna su i velika onečiščenja kopnenih voda i mora otpadnim vodama iz industrije i kućanstava</a:t>
            </a:r>
          </a:p>
        </p:txBody>
      </p:sp>
      <p:pic>
        <p:nvPicPr>
          <p:cNvPr id="21506" name="Picture 2" descr="http://www.index.hr/images2/primosten-ciscenje-kristijancuravic-udrugaguwaa-625.jpg">
            <a:hlinkClick r:id="rId2"/>
          </p:cNvPr>
          <p:cNvPicPr>
            <a:picLocks noChangeAspect="1" noChangeArrowheads="1"/>
          </p:cNvPicPr>
          <p:nvPr/>
        </p:nvPicPr>
        <p:blipFill>
          <a:blip r:embed="rId3" cstate="print"/>
          <a:srcRect/>
          <a:stretch>
            <a:fillRect/>
          </a:stretch>
        </p:blipFill>
        <p:spPr bwMode="auto">
          <a:xfrm>
            <a:off x="251520" y="2492896"/>
            <a:ext cx="4176464" cy="4176464"/>
          </a:xfrm>
          <a:prstGeom prst="rect">
            <a:avLst/>
          </a:prstGeom>
          <a:ln>
            <a:noFill/>
          </a:ln>
          <a:effectLst>
            <a:softEdge rad="112500"/>
          </a:effectLst>
        </p:spPr>
      </p:pic>
      <p:sp>
        <p:nvSpPr>
          <p:cNvPr id="5" name="Rectangle 4"/>
          <p:cNvSpPr/>
          <p:nvPr/>
        </p:nvSpPr>
        <p:spPr>
          <a:xfrm>
            <a:off x="4427984" y="5661248"/>
            <a:ext cx="4176464" cy="923330"/>
          </a:xfrm>
          <a:prstGeom prst="rect">
            <a:avLst/>
          </a:prstGeom>
        </p:spPr>
        <p:txBody>
          <a:bodyPr wrap="square">
            <a:spAutoFit/>
          </a:bodyPr>
          <a:lstStyle/>
          <a:p>
            <a:r>
              <a:rPr lang="hr-HR" dirty="0" smtClean="0"/>
              <a:t>U čišćenju onečišćene obale sudjeluje mnogo ljudi. Često i najsuvemenija sredstva daju polovične  rezultate </a:t>
            </a:r>
            <a:endParaRPr lang="hr-HR" dirty="0"/>
          </a:p>
        </p:txBody>
      </p:sp>
      <p:pic>
        <p:nvPicPr>
          <p:cNvPr id="21508" name="Picture 4" descr="http://www.duzs.hr/slike/Clanci/uklanjanje-strvina-580.jpg">
            <a:hlinkClick r:id="rId4"/>
          </p:cNvPr>
          <p:cNvPicPr>
            <a:picLocks noChangeAspect="1" noChangeArrowheads="1"/>
          </p:cNvPicPr>
          <p:nvPr/>
        </p:nvPicPr>
        <p:blipFill>
          <a:blip r:embed="rId5" cstate="print"/>
          <a:srcRect/>
          <a:stretch>
            <a:fillRect/>
          </a:stretch>
        </p:blipFill>
        <p:spPr bwMode="auto">
          <a:xfrm>
            <a:off x="4644008" y="2636912"/>
            <a:ext cx="4016896" cy="2808312"/>
          </a:xfrm>
          <a:prstGeom prst="rect">
            <a:avLst/>
          </a:prstGeom>
          <a:ln>
            <a:noFill/>
          </a:ln>
          <a:effectLst>
            <a:softEdge rad="112500"/>
          </a:effectLst>
        </p:spPr>
      </p:pic>
      <p:pic>
        <p:nvPicPr>
          <p:cNvPr id="21510" name="Picture 6" descr="C:\Users\PC\AppData\Local\Microsoft\Windows\Temporary Internet Files\Content.IE5\JOA0AFIF\MM900354386[1].gif"/>
          <p:cNvPicPr>
            <a:picLocks noChangeAspect="1" noChangeArrowheads="1" noCrop="1"/>
          </p:cNvPicPr>
          <p:nvPr/>
        </p:nvPicPr>
        <p:blipFill>
          <a:blip r:embed="rId6" cstate="print"/>
          <a:srcRect/>
          <a:stretch>
            <a:fillRect/>
          </a:stretch>
        </p:blipFill>
        <p:spPr bwMode="auto">
          <a:xfrm>
            <a:off x="0" y="0"/>
            <a:ext cx="1043608" cy="12687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636912"/>
            <a:ext cx="7467600" cy="1656184"/>
          </a:xfrm>
        </p:spPr>
        <p:txBody>
          <a:bodyPr/>
          <a:lstStyle/>
          <a:p>
            <a:pPr algn="ctr">
              <a:buNone/>
            </a:pPr>
            <a:r>
              <a:rPr lang="hr-HR" dirty="0" smtClean="0"/>
              <a:t>Recimo STOP isušvanju močvara, krčenju šuma i uništavanju okoliša, jer to je razlog IZUMIRANJA BILJNIH I ŽIVOTINJSKIH VRSTA, ALI I LJUDI!</a:t>
            </a:r>
            <a:endParaRPr lang="hr-HR" dirty="0"/>
          </a:p>
        </p:txBody>
      </p:sp>
      <p:pic>
        <p:nvPicPr>
          <p:cNvPr id="1026" name="Picture 2" descr="http://img641.imageshack.us/img641/4822/dsc08510.jpg">
            <a:hlinkClick r:id="rId2"/>
          </p:cNvPr>
          <p:cNvPicPr>
            <a:picLocks noChangeAspect="1" noChangeArrowheads="1"/>
          </p:cNvPicPr>
          <p:nvPr/>
        </p:nvPicPr>
        <p:blipFill>
          <a:blip r:embed="rId3" cstate="print"/>
          <a:srcRect/>
          <a:stretch>
            <a:fillRect/>
          </a:stretch>
        </p:blipFill>
        <p:spPr bwMode="auto">
          <a:xfrm>
            <a:off x="0" y="4265712"/>
            <a:ext cx="3816424" cy="2592288"/>
          </a:xfrm>
          <a:prstGeom prst="rect">
            <a:avLst/>
          </a:prstGeom>
          <a:noFill/>
        </p:spPr>
      </p:pic>
      <p:pic>
        <p:nvPicPr>
          <p:cNvPr id="1028" name="Picture 4" descr="http://inter-pix.com/db/landscapes/america/south_america/b-459035.jpg">
            <a:hlinkClick r:id="rId4"/>
          </p:cNvPr>
          <p:cNvPicPr>
            <a:picLocks noChangeAspect="1" noChangeArrowheads="1"/>
          </p:cNvPicPr>
          <p:nvPr/>
        </p:nvPicPr>
        <p:blipFill>
          <a:blip r:embed="rId5" cstate="print"/>
          <a:srcRect/>
          <a:stretch>
            <a:fillRect/>
          </a:stretch>
        </p:blipFill>
        <p:spPr bwMode="auto">
          <a:xfrm>
            <a:off x="4892402" y="0"/>
            <a:ext cx="4251598" cy="2592288"/>
          </a:xfrm>
          <a:prstGeom prst="rect">
            <a:avLst/>
          </a:prstGeom>
          <a:noFill/>
        </p:spPr>
      </p:pic>
      <p:sp>
        <p:nvSpPr>
          <p:cNvPr id="5" name="Multiply 4"/>
          <p:cNvSpPr/>
          <p:nvPr/>
        </p:nvSpPr>
        <p:spPr>
          <a:xfrm>
            <a:off x="179512" y="3861048"/>
            <a:ext cx="3384376" cy="33843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sp>
        <p:nvSpPr>
          <p:cNvPr id="6" name="Multiply 5"/>
          <p:cNvSpPr/>
          <p:nvPr/>
        </p:nvSpPr>
        <p:spPr>
          <a:xfrm>
            <a:off x="5364088" y="-459432"/>
            <a:ext cx="3384376" cy="33843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pic>
        <p:nvPicPr>
          <p:cNvPr id="1030" name="Picture 6" descr="C:\Users\PC\AppData\Local\Microsoft\Windows\Temporary Internet Files\Content.IE5\UOBIW8I9\MM900356647[1].gif"/>
          <p:cNvPicPr>
            <a:picLocks noChangeAspect="1" noChangeArrowheads="1" noCrop="1"/>
          </p:cNvPicPr>
          <p:nvPr/>
        </p:nvPicPr>
        <p:blipFill>
          <a:blip r:embed="rId6" cstate="print"/>
          <a:srcRect/>
          <a:stretch>
            <a:fillRect/>
          </a:stretch>
        </p:blipFill>
        <p:spPr bwMode="auto">
          <a:xfrm>
            <a:off x="4427984" y="5301208"/>
            <a:ext cx="1584176" cy="1556792"/>
          </a:xfrm>
          <a:prstGeom prst="rect">
            <a:avLst/>
          </a:prstGeom>
          <a:noFill/>
        </p:spPr>
      </p:pic>
      <p:pic>
        <p:nvPicPr>
          <p:cNvPr id="1031" name="Picture 7" descr="C:\Users\PC\AppData\Local\Microsoft\Windows\Temporary Internet Files\Content.IE5\1LYDWXV9\MM900356648[1].gif"/>
          <p:cNvPicPr>
            <a:picLocks noChangeAspect="1" noChangeArrowheads="1" noCrop="1"/>
          </p:cNvPicPr>
          <p:nvPr/>
        </p:nvPicPr>
        <p:blipFill>
          <a:blip r:embed="rId7" cstate="print"/>
          <a:srcRect/>
          <a:stretch>
            <a:fillRect/>
          </a:stretch>
        </p:blipFill>
        <p:spPr bwMode="auto">
          <a:xfrm>
            <a:off x="2555776" y="0"/>
            <a:ext cx="1696194" cy="1738486"/>
          </a:xfrm>
          <a:prstGeom prst="rect">
            <a:avLst/>
          </a:prstGeom>
          <a:noFill/>
        </p:spPr>
      </p:pic>
      <p:pic>
        <p:nvPicPr>
          <p:cNvPr id="1032" name="Picture 8" descr="C:\Users\PC\AppData\Local\Microsoft\Windows\Temporary Internet Files\Content.IE5\ZI6WWOB9\MM900041035[1].gif"/>
          <p:cNvPicPr>
            <a:picLocks noChangeAspect="1" noChangeArrowheads="1" noCrop="1"/>
          </p:cNvPicPr>
          <p:nvPr/>
        </p:nvPicPr>
        <p:blipFill>
          <a:blip r:embed="rId8" cstate="print"/>
          <a:srcRect/>
          <a:stretch>
            <a:fillRect/>
          </a:stretch>
        </p:blipFill>
        <p:spPr bwMode="auto">
          <a:xfrm>
            <a:off x="7524328" y="2636912"/>
            <a:ext cx="1466850" cy="1457325"/>
          </a:xfrm>
          <a:prstGeom prst="rect">
            <a:avLst/>
          </a:prstGeom>
          <a:noFill/>
        </p:spPr>
      </p:pic>
      <p:pic>
        <p:nvPicPr>
          <p:cNvPr id="1033" name="Picture 9" descr="C:\Users\PC\AppData\Local\Microsoft\Windows\Temporary Internet Files\Content.IE5\ZI6WWOB9\MM900174014[1].gif"/>
          <p:cNvPicPr>
            <a:picLocks noChangeAspect="1" noChangeArrowheads="1" noCrop="1"/>
          </p:cNvPicPr>
          <p:nvPr/>
        </p:nvPicPr>
        <p:blipFill>
          <a:blip r:embed="rId9" cstate="print"/>
          <a:srcRect/>
          <a:stretch>
            <a:fillRect/>
          </a:stretch>
        </p:blipFill>
        <p:spPr bwMode="auto">
          <a:xfrm>
            <a:off x="179512" y="3140968"/>
            <a:ext cx="1123950" cy="1028700"/>
          </a:xfrm>
          <a:prstGeom prst="rect">
            <a:avLst/>
          </a:prstGeom>
          <a:noFill/>
        </p:spPr>
      </p:pic>
      <p:pic>
        <p:nvPicPr>
          <p:cNvPr id="1034" name="Picture 10" descr="C:\Users\PC\AppData\Local\Microsoft\Windows\Temporary Internet Files\Content.IE5\JOA0AFIF\MM900303370[1].gif"/>
          <p:cNvPicPr>
            <a:picLocks noChangeAspect="1" noChangeArrowheads="1" noCrop="1"/>
          </p:cNvPicPr>
          <p:nvPr/>
        </p:nvPicPr>
        <p:blipFill>
          <a:blip r:embed="rId10" cstate="print"/>
          <a:srcRect/>
          <a:stretch>
            <a:fillRect/>
          </a:stretch>
        </p:blipFill>
        <p:spPr bwMode="auto">
          <a:xfrm>
            <a:off x="0" y="260648"/>
            <a:ext cx="1870514" cy="1728192"/>
          </a:xfrm>
          <a:prstGeom prst="rect">
            <a:avLst/>
          </a:prstGeom>
          <a:noFill/>
        </p:spPr>
      </p:pic>
      <p:sp>
        <p:nvSpPr>
          <p:cNvPr id="13" name="Multiply 12"/>
          <p:cNvSpPr/>
          <p:nvPr/>
        </p:nvSpPr>
        <p:spPr>
          <a:xfrm>
            <a:off x="899592" y="0"/>
            <a:ext cx="720080" cy="8640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rgbClr val="FF0000"/>
              </a:solidFill>
            </a:endParaRPr>
          </a:p>
        </p:txBody>
      </p:sp>
      <p:pic>
        <p:nvPicPr>
          <p:cNvPr id="1035" name="Picture 11" descr="C:\Users\PC\AppData\Local\Microsoft\Windows\Temporary Internet Files\Content.IE5\04IT9G9A\MM900173978[1].gif"/>
          <p:cNvPicPr>
            <a:picLocks noChangeAspect="1" noChangeArrowheads="1" noCrop="1"/>
          </p:cNvPicPr>
          <p:nvPr/>
        </p:nvPicPr>
        <p:blipFill>
          <a:blip r:embed="rId11" cstate="print"/>
          <a:srcRect/>
          <a:stretch>
            <a:fillRect/>
          </a:stretch>
        </p:blipFill>
        <p:spPr bwMode="auto">
          <a:xfrm>
            <a:off x="6948264" y="4293096"/>
            <a:ext cx="2195736" cy="256490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0" fill="hold"/>
                                        <p:tgtEl>
                                          <p:spTgt spid="1028"/>
                                        </p:tgtEl>
                                        <p:attrNameLst>
                                          <p:attrName>ppt_x</p:attrName>
                                        </p:attrNameLst>
                                      </p:cBhvr>
                                      <p:tavLst>
                                        <p:tav tm="0">
                                          <p:val>
                                            <p:strVal val="#ppt_x"/>
                                          </p:val>
                                        </p:tav>
                                        <p:tav tm="100000">
                                          <p:val>
                                            <p:strVal val="#ppt_x"/>
                                          </p:val>
                                        </p:tav>
                                      </p:tavLst>
                                    </p:anim>
                                    <p:anim calcmode="lin" valueType="num">
                                      <p:cBhvr additive="base">
                                        <p:cTn id="8"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0" fill="hold"/>
                                        <p:tgtEl>
                                          <p:spTgt spid="1026"/>
                                        </p:tgtEl>
                                        <p:attrNameLst>
                                          <p:attrName>ppt_x</p:attrName>
                                        </p:attrNameLst>
                                      </p:cBhvr>
                                      <p:tavLst>
                                        <p:tav tm="0">
                                          <p:val>
                                            <p:strVal val="#ppt_x"/>
                                          </p:val>
                                        </p:tav>
                                        <p:tav tm="100000">
                                          <p:val>
                                            <p:strVal val="#ppt_x"/>
                                          </p:val>
                                        </p:tav>
                                      </p:tavLst>
                                    </p:anim>
                                    <p:anim calcmode="lin" valueType="num">
                                      <p:cBhvr additive="base">
                                        <p:cTn id="14" dur="50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r-HR"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Najviše ekoloških problema u industrijskim područjima na istoku kontinenta</a:t>
            </a:r>
            <a:endParaRPr lang="hr-HR"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quarter" idx="1"/>
          </p:nvPr>
        </p:nvSpPr>
        <p:spPr/>
        <p:txBody>
          <a:bodyPr/>
          <a:lstStyle/>
          <a:p>
            <a:r>
              <a:rPr lang="hr-HR" dirty="0" smtClean="0"/>
              <a:t>U razvijenim europskim zemljama propisuju se stroge mjere zaštite od onečišćavanja zraka, tla i vode </a:t>
            </a:r>
          </a:p>
          <a:p>
            <a:r>
              <a:rPr lang="hr-HR" dirty="0" smtClean="0"/>
              <a:t>Širom Europe djeluju brojne ekološke udruge:</a:t>
            </a:r>
          </a:p>
          <a:p>
            <a:pPr>
              <a:buNone/>
            </a:pPr>
            <a:r>
              <a:rPr lang="hr-HR" sz="3600" dirty="0" smtClean="0">
                <a:solidFill>
                  <a:srgbClr val="FF0000"/>
                </a:solidFill>
              </a:rPr>
              <a:t>Eko Krka Knin</a:t>
            </a:r>
          </a:p>
          <a:p>
            <a:pPr>
              <a:buNone/>
            </a:pPr>
            <a:r>
              <a:rPr lang="hr-HR" sz="3600" dirty="0" smtClean="0">
                <a:solidFill>
                  <a:srgbClr val="FF0000"/>
                </a:solidFill>
              </a:rPr>
              <a:t>Udruga Argonauta</a:t>
            </a:r>
          </a:p>
          <a:p>
            <a:pPr>
              <a:buNone/>
            </a:pPr>
            <a:r>
              <a:rPr lang="hr-HR" sz="3600" dirty="0" smtClean="0">
                <a:solidFill>
                  <a:srgbClr val="FF0000"/>
                </a:solidFill>
              </a:rPr>
              <a:t>Eko udruga Franjo Koscec </a:t>
            </a:r>
          </a:p>
          <a:p>
            <a:pPr>
              <a:buNone/>
            </a:pPr>
            <a:r>
              <a:rPr lang="hr-HR" sz="3600" dirty="0" smtClean="0">
                <a:solidFill>
                  <a:srgbClr val="FF0000"/>
                </a:solidFill>
              </a:rPr>
              <a:t>Eko udruga Ravni Kotari </a:t>
            </a:r>
          </a:p>
          <a:p>
            <a:pPr>
              <a:buNone/>
            </a:pPr>
            <a:endParaRPr lang="hr-HR" dirty="0" smtClean="0"/>
          </a:p>
          <a:p>
            <a:pPr>
              <a:buNone/>
            </a:pPr>
            <a:endParaRPr lang="hr-HR" dirty="0"/>
          </a:p>
        </p:txBody>
      </p:sp>
      <p:sp>
        <p:nvSpPr>
          <p:cNvPr id="4" name="Right Brace 3"/>
          <p:cNvSpPr/>
          <p:nvPr/>
        </p:nvSpPr>
        <p:spPr>
          <a:xfrm>
            <a:off x="5940152" y="3429000"/>
            <a:ext cx="720080" cy="2808312"/>
          </a:xfrm>
          <a:prstGeom prst="rightBrace">
            <a:avLst/>
          </a:prstGeom>
          <a:noFill/>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dirty="0">
              <a:solidFill>
                <a:schemeClr val="tx1">
                  <a:lumMod val="95000"/>
                  <a:lumOff val="5000"/>
                </a:schemeClr>
              </a:solidFill>
            </a:endParaRPr>
          </a:p>
        </p:txBody>
      </p:sp>
      <p:sp>
        <p:nvSpPr>
          <p:cNvPr id="5" name="Rectangle 4"/>
          <p:cNvSpPr/>
          <p:nvPr/>
        </p:nvSpPr>
        <p:spPr>
          <a:xfrm>
            <a:off x="6660232" y="4077072"/>
            <a:ext cx="2267744" cy="1477328"/>
          </a:xfrm>
          <a:prstGeom prst="rect">
            <a:avLst/>
          </a:prstGeom>
        </p:spPr>
        <p:txBody>
          <a:bodyPr wrap="square">
            <a:spAutoFit/>
          </a:bodyPr>
          <a:lstStyle/>
          <a:p>
            <a:r>
              <a:rPr lang="hr-HR" dirty="0" smtClean="0"/>
              <a:t>UPOZORAVAJU NA BROJNE OPASNOSTI ONEČIŠĆIVANJA OKOLIŠA</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2000"/>
                                        <p:tgtEl>
                                          <p:spTgt spid="3">
                                            <p:txEl>
                                              <p:pRg st="2" end="2"/>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4)">
                                      <p:cBhvr>
                                        <p:cTn id="10" dur="2000"/>
                                        <p:tgtEl>
                                          <p:spTgt spid="3">
                                            <p:txEl>
                                              <p:pRg st="3" end="3"/>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heel(4)">
                                      <p:cBhvr>
                                        <p:cTn id="13" dur="2000"/>
                                        <p:tgtEl>
                                          <p:spTgt spid="3">
                                            <p:txEl>
                                              <p:pRg st="4" end="4"/>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heel(4)">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by="(-#ppt_w*2)" calcmode="lin" valueType="num">
                                      <p:cBhvr rctx="PPT">
                                        <p:cTn id="21" dur="500" autoRev="1" fill="hold">
                                          <p:stCondLst>
                                            <p:cond delay="0"/>
                                          </p:stCondLst>
                                        </p:cTn>
                                        <p:tgtEl>
                                          <p:spTgt spid="5"/>
                                        </p:tgtEl>
                                        <p:attrNameLst>
                                          <p:attrName>ppt_w</p:attrName>
                                        </p:attrNameLst>
                                      </p:cBhvr>
                                    </p:anim>
                                    <p:anim by="(#ppt_w*0.50)" calcmode="lin" valueType="num">
                                      <p:cBhvr>
                                        <p:cTn id="22" dur="500" decel="50000" autoRev="1" fill="hold">
                                          <p:stCondLst>
                                            <p:cond delay="0"/>
                                          </p:stCondLst>
                                        </p:cTn>
                                        <p:tgtEl>
                                          <p:spTgt spid="5"/>
                                        </p:tgtEl>
                                        <p:attrNameLst>
                                          <p:attrName>ppt_x</p:attrName>
                                        </p:attrNameLst>
                                      </p:cBhvr>
                                    </p:anim>
                                    <p:anim from="(-#ppt_h/2)" to="(#ppt_y)" calcmode="lin" valueType="num">
                                      <p:cBhvr>
                                        <p:cTn id="23" dur="1000" fill="hold">
                                          <p:stCondLst>
                                            <p:cond delay="0"/>
                                          </p:stCondLst>
                                        </p:cTn>
                                        <p:tgtEl>
                                          <p:spTgt spid="5"/>
                                        </p:tgtEl>
                                        <p:attrNameLst>
                                          <p:attrName>ppt_y</p:attrName>
                                        </p:attrNameLst>
                                      </p:cBhvr>
                                    </p:anim>
                                    <p:animRot by="21600000">
                                      <p:cBhvr>
                                        <p:cTn id="24"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40960" cy="2016224"/>
          </a:xfrm>
        </p:spPr>
        <p:txBody>
          <a:bodyPr>
            <a:noAutofit/>
          </a:bodyPr>
          <a:lstStyle/>
          <a:p>
            <a:pPr algn="ctr"/>
            <a:r>
              <a:rPr lang="hr-HR" sz="4400" b="1" dirty="0" smtClean="0">
                <a:solidFill>
                  <a:schemeClr val="accent1">
                    <a:lumMod val="50000"/>
                  </a:schemeClr>
                </a:solidFill>
                <a:latin typeface="Curlz MT" pitchFamily="82" charset="0"/>
              </a:rPr>
              <a:t>Otpad se danas nastoji što više reciklirati, koristiti za ponovnu proizvodnju.</a:t>
            </a:r>
            <a:endParaRPr lang="hr-HR" sz="4400" b="1" dirty="0">
              <a:solidFill>
                <a:schemeClr val="accent1">
                  <a:lumMod val="50000"/>
                </a:schemeClr>
              </a:solidFill>
              <a:latin typeface="Curlz MT" pitchFamily="82" charset="0"/>
            </a:endParaRPr>
          </a:p>
        </p:txBody>
      </p:sp>
      <p:pic>
        <p:nvPicPr>
          <p:cNvPr id="24578" name="Picture 2" descr="C:\Users\PC\AppData\Local\Microsoft\Windows\Temporary Internet Files\Content.IE5\1LYDWXV9\MM900236395[1].gif"/>
          <p:cNvPicPr>
            <a:picLocks noChangeAspect="1" noChangeArrowheads="1" noCrop="1"/>
          </p:cNvPicPr>
          <p:nvPr/>
        </p:nvPicPr>
        <p:blipFill>
          <a:blip r:embed="rId2" cstate="print"/>
          <a:srcRect/>
          <a:stretch>
            <a:fillRect/>
          </a:stretch>
        </p:blipFill>
        <p:spPr bwMode="auto">
          <a:xfrm>
            <a:off x="6300192" y="1844824"/>
            <a:ext cx="1893168" cy="1518841"/>
          </a:xfrm>
          <a:prstGeom prst="rect">
            <a:avLst/>
          </a:prstGeom>
          <a:noFill/>
        </p:spPr>
      </p:pic>
      <p:pic>
        <p:nvPicPr>
          <p:cNvPr id="24579" name="Picture 3" descr="C:\Users\PC\AppData\Local\Microsoft\Windows\Temporary Internet Files\Content.IE5\1LYDWXV9\MM900282801[1].gif"/>
          <p:cNvPicPr>
            <a:picLocks noChangeAspect="1" noChangeArrowheads="1" noCrop="1"/>
          </p:cNvPicPr>
          <p:nvPr/>
        </p:nvPicPr>
        <p:blipFill>
          <a:blip r:embed="rId3" cstate="print"/>
          <a:srcRect/>
          <a:stretch>
            <a:fillRect/>
          </a:stretch>
        </p:blipFill>
        <p:spPr bwMode="auto">
          <a:xfrm>
            <a:off x="7524328" y="5448300"/>
            <a:ext cx="1409700" cy="1409700"/>
          </a:xfrm>
          <a:prstGeom prst="rect">
            <a:avLst/>
          </a:prstGeom>
          <a:noFill/>
        </p:spPr>
      </p:pic>
      <p:pic>
        <p:nvPicPr>
          <p:cNvPr id="24580" name="Picture 4" descr="C:\Users\PC\AppData\Local\Microsoft\Windows\Temporary Internet Files\Content.IE5\UOBIW8I9\MM900282802[1].gif"/>
          <p:cNvPicPr>
            <a:picLocks noChangeAspect="1" noChangeArrowheads="1" noCrop="1"/>
          </p:cNvPicPr>
          <p:nvPr/>
        </p:nvPicPr>
        <p:blipFill>
          <a:blip r:embed="rId4" cstate="print"/>
          <a:srcRect/>
          <a:stretch>
            <a:fillRect/>
          </a:stretch>
        </p:blipFill>
        <p:spPr bwMode="auto">
          <a:xfrm>
            <a:off x="5364088" y="5448300"/>
            <a:ext cx="1409700" cy="1409700"/>
          </a:xfrm>
          <a:prstGeom prst="rect">
            <a:avLst/>
          </a:prstGeom>
          <a:noFill/>
        </p:spPr>
      </p:pic>
      <p:pic>
        <p:nvPicPr>
          <p:cNvPr id="24581" name="Picture 5" descr="C:\Users\PC\AppData\Local\Microsoft\Windows\Temporary Internet Files\Content.IE5\7A5H09DZ\MM900282803[1].gif"/>
          <p:cNvPicPr>
            <a:picLocks noChangeAspect="1" noChangeArrowheads="1" noCrop="1"/>
          </p:cNvPicPr>
          <p:nvPr/>
        </p:nvPicPr>
        <p:blipFill>
          <a:blip r:embed="rId5" cstate="print"/>
          <a:srcRect/>
          <a:stretch>
            <a:fillRect/>
          </a:stretch>
        </p:blipFill>
        <p:spPr bwMode="auto">
          <a:xfrm>
            <a:off x="2843808" y="5448300"/>
            <a:ext cx="1409700" cy="1409700"/>
          </a:xfrm>
          <a:prstGeom prst="rect">
            <a:avLst/>
          </a:prstGeom>
          <a:noFill/>
        </p:spPr>
      </p:pic>
      <p:pic>
        <p:nvPicPr>
          <p:cNvPr id="24582" name="Picture 6" descr="C:\Users\PC\AppData\Local\Microsoft\Windows\Temporary Internet Files\Content.IE5\C0JW9MN0\MM900282804[1].gif"/>
          <p:cNvPicPr>
            <a:picLocks noChangeAspect="1" noChangeArrowheads="1" noCrop="1"/>
          </p:cNvPicPr>
          <p:nvPr/>
        </p:nvPicPr>
        <p:blipFill>
          <a:blip r:embed="rId6" cstate="print"/>
          <a:srcRect/>
          <a:stretch>
            <a:fillRect/>
          </a:stretch>
        </p:blipFill>
        <p:spPr bwMode="auto">
          <a:xfrm>
            <a:off x="251520" y="5448300"/>
            <a:ext cx="1409700" cy="1409700"/>
          </a:xfrm>
          <a:prstGeom prst="rect">
            <a:avLst/>
          </a:prstGeom>
          <a:noFill/>
        </p:spPr>
      </p:pic>
      <p:pic>
        <p:nvPicPr>
          <p:cNvPr id="24584" name="Picture 8" descr="http://www.chemgeneration.com/hu/images/Blog_11_pic_01.jpg">
            <a:hlinkClick r:id="rId7"/>
          </p:cNvPr>
          <p:cNvPicPr>
            <a:picLocks noChangeAspect="1" noChangeArrowheads="1"/>
          </p:cNvPicPr>
          <p:nvPr/>
        </p:nvPicPr>
        <p:blipFill>
          <a:blip r:embed="rId8" cstate="print"/>
          <a:srcRect/>
          <a:stretch>
            <a:fillRect/>
          </a:stretch>
        </p:blipFill>
        <p:spPr bwMode="auto">
          <a:xfrm>
            <a:off x="0" y="2780928"/>
            <a:ext cx="6120680"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p:cTn id="7" dur="500" fill="hold"/>
                                        <p:tgtEl>
                                          <p:spTgt spid="24584"/>
                                        </p:tgtEl>
                                        <p:attrNameLst>
                                          <p:attrName>ppt_w</p:attrName>
                                        </p:attrNameLst>
                                      </p:cBhvr>
                                      <p:tavLst>
                                        <p:tav tm="0">
                                          <p:val>
                                            <p:strVal val="#ppt_w*0.05"/>
                                          </p:val>
                                        </p:tav>
                                        <p:tav tm="100000">
                                          <p:val>
                                            <p:strVal val="#ppt_w"/>
                                          </p:val>
                                        </p:tav>
                                      </p:tavLst>
                                    </p:anim>
                                    <p:anim calcmode="lin" valueType="num">
                                      <p:cBhvr>
                                        <p:cTn id="8" dur="500" fill="hold"/>
                                        <p:tgtEl>
                                          <p:spTgt spid="24584"/>
                                        </p:tgtEl>
                                        <p:attrNameLst>
                                          <p:attrName>ppt_h</p:attrName>
                                        </p:attrNameLst>
                                      </p:cBhvr>
                                      <p:tavLst>
                                        <p:tav tm="0">
                                          <p:val>
                                            <p:strVal val="#ppt_h"/>
                                          </p:val>
                                        </p:tav>
                                        <p:tav tm="100000">
                                          <p:val>
                                            <p:strVal val="#ppt_h"/>
                                          </p:val>
                                        </p:tav>
                                      </p:tavLst>
                                    </p:anim>
                                    <p:anim calcmode="lin" valueType="num">
                                      <p:cBhvr>
                                        <p:cTn id="9" dur="500" fill="hold"/>
                                        <p:tgtEl>
                                          <p:spTgt spid="24584"/>
                                        </p:tgtEl>
                                        <p:attrNameLst>
                                          <p:attrName>ppt_x</p:attrName>
                                        </p:attrNameLst>
                                      </p:cBhvr>
                                      <p:tavLst>
                                        <p:tav tm="0">
                                          <p:val>
                                            <p:strVal val="#ppt_x-.2"/>
                                          </p:val>
                                        </p:tav>
                                        <p:tav tm="100000">
                                          <p:val>
                                            <p:strVal val="#ppt_x"/>
                                          </p:val>
                                        </p:tav>
                                      </p:tavLst>
                                    </p:anim>
                                    <p:anim calcmode="lin" valueType="num">
                                      <p:cBhvr>
                                        <p:cTn id="10" dur="500" fill="hold"/>
                                        <p:tgtEl>
                                          <p:spTgt spid="24584"/>
                                        </p:tgtEl>
                                        <p:attrNameLst>
                                          <p:attrName>ppt_y</p:attrName>
                                        </p:attrNameLst>
                                      </p:cBhvr>
                                      <p:tavLst>
                                        <p:tav tm="0">
                                          <p:val>
                                            <p:strVal val="#ppt_y"/>
                                          </p:val>
                                        </p:tav>
                                        <p:tav tm="100000">
                                          <p:val>
                                            <p:strVal val="#ppt_y"/>
                                          </p:val>
                                        </p:tav>
                                      </p:tavLst>
                                    </p:anim>
                                    <p:animEffect transition="in" filter="fade">
                                      <p:cBhvr>
                                        <p:cTn id="11" dur="5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597352"/>
          </a:xfrm>
        </p:spPr>
        <p:txBody>
          <a:bodyPr>
            <a:normAutofit lnSpcReduction="10000"/>
          </a:bodyPr>
          <a:lstStyle/>
          <a:p>
            <a:r>
              <a:rPr lang="hr-HR" dirty="0" smtClean="0">
                <a:latin typeface="Ravie" pitchFamily="82" charset="0"/>
              </a:rPr>
              <a:t>U ve</a:t>
            </a:r>
            <a:r>
              <a:rPr lang="hr-HR" b="1" dirty="0" smtClean="0">
                <a:latin typeface="Ravie" pitchFamily="82" charset="0"/>
              </a:rPr>
              <a:t>ć</a:t>
            </a:r>
            <a:r>
              <a:rPr lang="hr-HR" dirty="0" smtClean="0">
                <a:latin typeface="Ravie" pitchFamily="82" charset="0"/>
              </a:rPr>
              <a:t>ini europskih zemalja posebno se odlaže: </a:t>
            </a:r>
            <a:r>
              <a:rPr lang="hr-HR" dirty="0" smtClean="0">
                <a:solidFill>
                  <a:srgbClr val="FF0000"/>
                </a:solidFill>
                <a:latin typeface="Ravie" pitchFamily="82" charset="0"/>
              </a:rPr>
              <a:t>PAPIR</a:t>
            </a:r>
          </a:p>
          <a:p>
            <a:pPr>
              <a:buNone/>
            </a:pPr>
            <a:r>
              <a:rPr lang="hr-HR" dirty="0" smtClean="0">
                <a:solidFill>
                  <a:srgbClr val="FF0000"/>
                </a:solidFill>
                <a:latin typeface="Ravie" pitchFamily="82" charset="0"/>
              </a:rPr>
              <a:t> </a:t>
            </a:r>
            <a:r>
              <a:rPr lang="hr-HR" dirty="0" smtClean="0">
                <a:solidFill>
                  <a:srgbClr val="FF0000"/>
                </a:solidFill>
                <a:latin typeface="Ravie" pitchFamily="82" charset="0"/>
              </a:rPr>
              <a:t>                                STAKLO</a:t>
            </a:r>
          </a:p>
          <a:p>
            <a:pPr>
              <a:buNone/>
            </a:pPr>
            <a:r>
              <a:rPr lang="hr-HR" dirty="0" smtClean="0">
                <a:solidFill>
                  <a:srgbClr val="FF0000"/>
                </a:solidFill>
                <a:latin typeface="Ravie" pitchFamily="82" charset="0"/>
              </a:rPr>
              <a:t> </a:t>
            </a:r>
            <a:r>
              <a:rPr lang="hr-HR" dirty="0" smtClean="0">
                <a:solidFill>
                  <a:srgbClr val="FF0000"/>
                </a:solidFill>
                <a:latin typeface="Ravie" pitchFamily="82" charset="0"/>
              </a:rPr>
              <a:t>                                PLASTIKA</a:t>
            </a:r>
          </a:p>
          <a:p>
            <a:r>
              <a:rPr lang="hr-HR" dirty="0" smtClean="0">
                <a:solidFill>
                  <a:schemeClr val="tx1">
                    <a:lumMod val="95000"/>
                    <a:lumOff val="5000"/>
                  </a:schemeClr>
                </a:solidFill>
                <a:latin typeface="Ravie" pitchFamily="82" charset="0"/>
              </a:rPr>
              <a:t>Grade se i posebne tvornice za preradu pojedinih vrsta otpada</a:t>
            </a:r>
          </a:p>
          <a:p>
            <a:pPr>
              <a:buNone/>
            </a:pPr>
            <a:endParaRPr lang="hr-HR" dirty="0" smtClean="0">
              <a:solidFill>
                <a:schemeClr val="tx1">
                  <a:lumMod val="95000"/>
                  <a:lumOff val="5000"/>
                </a:schemeClr>
              </a:solidFill>
              <a:latin typeface="Ravie" pitchFamily="82" charset="0"/>
            </a:endParaRPr>
          </a:p>
          <a:p>
            <a:pPr>
              <a:buNone/>
            </a:pPr>
            <a:endParaRPr lang="hr-HR" dirty="0" smtClean="0">
              <a:solidFill>
                <a:schemeClr val="tx1">
                  <a:lumMod val="95000"/>
                  <a:lumOff val="5000"/>
                </a:schemeClr>
              </a:solidFill>
              <a:latin typeface="Ravie" pitchFamily="82" charset="0"/>
            </a:endParaRPr>
          </a:p>
          <a:p>
            <a:pPr>
              <a:buNone/>
            </a:pPr>
            <a:endParaRPr lang="hr-HR" dirty="0" smtClean="0">
              <a:solidFill>
                <a:schemeClr val="tx1">
                  <a:lumMod val="95000"/>
                  <a:lumOff val="5000"/>
                </a:schemeClr>
              </a:solidFill>
              <a:latin typeface="Ravie" pitchFamily="82" charset="0"/>
            </a:endParaRPr>
          </a:p>
          <a:p>
            <a:pPr>
              <a:buNone/>
            </a:pPr>
            <a:endParaRPr lang="hr-HR" dirty="0" smtClean="0">
              <a:solidFill>
                <a:schemeClr val="tx1">
                  <a:lumMod val="95000"/>
                  <a:lumOff val="5000"/>
                </a:schemeClr>
              </a:solidFill>
              <a:latin typeface="Ravie" pitchFamily="82" charset="0"/>
            </a:endParaRPr>
          </a:p>
          <a:p>
            <a:pPr>
              <a:buNone/>
            </a:pPr>
            <a:endParaRPr lang="hr-HR" dirty="0" smtClean="0">
              <a:solidFill>
                <a:schemeClr val="tx1">
                  <a:lumMod val="95000"/>
                  <a:lumOff val="5000"/>
                </a:schemeClr>
              </a:solidFill>
              <a:latin typeface="Ravie" pitchFamily="82" charset="0"/>
            </a:endParaRPr>
          </a:p>
          <a:p>
            <a:pPr>
              <a:buNone/>
            </a:pPr>
            <a:r>
              <a:rPr lang="hr-HR" dirty="0" smtClean="0">
                <a:solidFill>
                  <a:schemeClr val="tx1">
                    <a:lumMod val="95000"/>
                    <a:lumOff val="5000"/>
                  </a:schemeClr>
                </a:solidFill>
                <a:latin typeface="Ravie" pitchFamily="82" charset="0"/>
              </a:rPr>
              <a:t> </a:t>
            </a:r>
          </a:p>
          <a:p>
            <a:endParaRPr lang="hr-HR" dirty="0" smtClean="0">
              <a:solidFill>
                <a:schemeClr val="tx1">
                  <a:lumMod val="95000"/>
                  <a:lumOff val="5000"/>
                </a:schemeClr>
              </a:solidFill>
              <a:latin typeface="Ravie" pitchFamily="82" charset="0"/>
            </a:endParaRPr>
          </a:p>
          <a:p>
            <a:endParaRPr lang="hr-HR" dirty="0" smtClean="0">
              <a:solidFill>
                <a:schemeClr val="tx1">
                  <a:lumMod val="95000"/>
                  <a:lumOff val="5000"/>
                </a:schemeClr>
              </a:solidFill>
              <a:latin typeface="Ravie" pitchFamily="82" charset="0"/>
            </a:endParaRPr>
          </a:p>
          <a:p>
            <a:r>
              <a:rPr lang="hr-HR" dirty="0" smtClean="0">
                <a:solidFill>
                  <a:schemeClr val="tx1">
                    <a:lumMod val="95000"/>
                    <a:lumOff val="5000"/>
                  </a:schemeClr>
                </a:solidFill>
                <a:latin typeface="Ravie" pitchFamily="82" charset="0"/>
              </a:rPr>
              <a:t>Za velika one</a:t>
            </a:r>
            <a:r>
              <a:rPr lang="hr-HR" b="1" dirty="0" smtClean="0">
                <a:solidFill>
                  <a:schemeClr val="tx1">
                    <a:lumMod val="95000"/>
                    <a:lumOff val="5000"/>
                  </a:schemeClr>
                </a:solidFill>
                <a:latin typeface="Ravie" pitchFamily="82" charset="0"/>
              </a:rPr>
              <a:t>č</a:t>
            </a:r>
            <a:r>
              <a:rPr lang="hr-HR" dirty="0" smtClean="0">
                <a:solidFill>
                  <a:schemeClr val="tx1">
                    <a:lumMod val="95000"/>
                    <a:lumOff val="5000"/>
                  </a:schemeClr>
                </a:solidFill>
                <a:latin typeface="Ravie" pitchFamily="82" charset="0"/>
              </a:rPr>
              <a:t>iš</a:t>
            </a:r>
            <a:r>
              <a:rPr lang="hr-HR" b="1" dirty="0" smtClean="0">
                <a:solidFill>
                  <a:schemeClr val="tx1">
                    <a:lumMod val="95000"/>
                    <a:lumOff val="5000"/>
                  </a:schemeClr>
                </a:solidFill>
                <a:latin typeface="Ravie" pitchFamily="82" charset="0"/>
              </a:rPr>
              <a:t>ć</a:t>
            </a:r>
            <a:r>
              <a:rPr lang="hr-HR" dirty="0" smtClean="0">
                <a:solidFill>
                  <a:schemeClr val="tx1">
                    <a:lumMod val="95000"/>
                    <a:lumOff val="5000"/>
                  </a:schemeClr>
                </a:solidFill>
                <a:latin typeface="Ravie" pitchFamily="82" charset="0"/>
              </a:rPr>
              <a:t>enja propisuju se  vrlo stroge kazne</a:t>
            </a:r>
            <a:endParaRPr lang="hr-HR" dirty="0">
              <a:solidFill>
                <a:schemeClr val="tx1">
                  <a:lumMod val="95000"/>
                  <a:lumOff val="5000"/>
                </a:schemeClr>
              </a:solidFill>
              <a:latin typeface="Ravie" pitchFamily="82" charset="0"/>
            </a:endParaRPr>
          </a:p>
        </p:txBody>
      </p:sp>
      <p:pic>
        <p:nvPicPr>
          <p:cNvPr id="1026" name="Picture 2" descr="http://www.evarazdin.hr/cms/wp-content/uploads/2012/02/reportaza6_res.jpg">
            <a:hlinkClick r:id="rId2"/>
          </p:cNvPr>
          <p:cNvPicPr>
            <a:picLocks noChangeAspect="1" noChangeArrowheads="1"/>
          </p:cNvPicPr>
          <p:nvPr/>
        </p:nvPicPr>
        <p:blipFill>
          <a:blip r:embed="rId3" cstate="print"/>
          <a:srcRect/>
          <a:stretch>
            <a:fillRect/>
          </a:stretch>
        </p:blipFill>
        <p:spPr bwMode="auto">
          <a:xfrm>
            <a:off x="1115616" y="2852936"/>
            <a:ext cx="6264696" cy="2647951"/>
          </a:xfrm>
          <a:prstGeom prst="rect">
            <a:avLst/>
          </a:prstGeom>
          <a:noFill/>
        </p:spPr>
      </p:pic>
      <p:pic>
        <p:nvPicPr>
          <p:cNvPr id="1027" name="Picture 3" descr="C:\Users\PC\AppData\Local\Microsoft\Windows\Temporary Internet Files\Content.IE5\C0JW9MN0\MM900286665[1].gif"/>
          <p:cNvPicPr>
            <a:picLocks noChangeAspect="1" noChangeArrowheads="1" noCrop="1"/>
          </p:cNvPicPr>
          <p:nvPr/>
        </p:nvPicPr>
        <p:blipFill>
          <a:blip r:embed="rId4" cstate="print"/>
          <a:srcRect/>
          <a:stretch>
            <a:fillRect/>
          </a:stretch>
        </p:blipFill>
        <p:spPr bwMode="auto">
          <a:xfrm>
            <a:off x="6300192" y="0"/>
            <a:ext cx="1368152" cy="1080120"/>
          </a:xfrm>
          <a:prstGeom prst="rect">
            <a:avLst/>
          </a:prstGeom>
          <a:noFill/>
        </p:spPr>
      </p:pic>
      <p:pic>
        <p:nvPicPr>
          <p:cNvPr id="1029" name="Picture 5" descr="http://www.staklena-ambalaza.net/images/home/boca-velika.gif">
            <a:hlinkClick r:id="rId5"/>
          </p:cNvPr>
          <p:cNvPicPr>
            <a:picLocks noChangeAspect="1" noChangeArrowheads="1"/>
          </p:cNvPicPr>
          <p:nvPr/>
        </p:nvPicPr>
        <p:blipFill>
          <a:blip r:embed="rId6" cstate="print"/>
          <a:srcRect/>
          <a:stretch>
            <a:fillRect/>
          </a:stretch>
        </p:blipFill>
        <p:spPr bwMode="auto">
          <a:xfrm rot="20208151">
            <a:off x="7570497" y="970929"/>
            <a:ext cx="996702" cy="1535833"/>
          </a:xfrm>
          <a:prstGeom prst="rect">
            <a:avLst/>
          </a:prstGeom>
          <a:noFill/>
        </p:spPr>
      </p:pic>
      <p:pic>
        <p:nvPicPr>
          <p:cNvPr id="1031" name="Picture 7" descr="http://portal24h.ba/wp-content/uploads/2013/01/plasticne-boce-300x198.jpg">
            <a:hlinkClick r:id="rId7"/>
          </p:cNvPr>
          <p:cNvPicPr>
            <a:picLocks noChangeAspect="1" noChangeArrowheads="1"/>
          </p:cNvPicPr>
          <p:nvPr/>
        </p:nvPicPr>
        <p:blipFill>
          <a:blip r:embed="rId8" cstate="print"/>
          <a:srcRect/>
          <a:stretch>
            <a:fillRect/>
          </a:stretch>
        </p:blipFill>
        <p:spPr bwMode="auto">
          <a:xfrm>
            <a:off x="7380312" y="2852936"/>
            <a:ext cx="1547664"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1000"/>
                                        <p:tgtEl>
                                          <p:spTgt spid="1026"/>
                                        </p:tgtEl>
                                      </p:cBhvr>
                                    </p:animEffect>
                                    <p:anim calcmode="lin" valueType="num">
                                      <p:cBhvr>
                                        <p:cTn id="43" dur="1000" fill="hold"/>
                                        <p:tgtEl>
                                          <p:spTgt spid="1026"/>
                                        </p:tgtEl>
                                        <p:attrNameLst>
                                          <p:attrName>ppt_x</p:attrName>
                                        </p:attrNameLst>
                                      </p:cBhvr>
                                      <p:tavLst>
                                        <p:tav tm="0">
                                          <p:val>
                                            <p:strVal val="#ppt_x"/>
                                          </p:val>
                                        </p:tav>
                                        <p:tav tm="100000">
                                          <p:val>
                                            <p:strVal val="#ppt_x"/>
                                          </p:val>
                                        </p:tav>
                                      </p:tavLst>
                                    </p:anim>
                                    <p:anim calcmode="lin" valueType="num">
                                      <p:cBhvr>
                                        <p:cTn id="44" dur="900" decel="100000" fill="hold"/>
                                        <p:tgtEl>
                                          <p:spTgt spid="102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p:cTn id="50"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188640"/>
            <a:ext cx="7467600" cy="1036712"/>
          </a:xfrm>
        </p:spPr>
        <p:txBody>
          <a:bodyPr>
            <a:normAutofit fontScale="70000" lnSpcReduction="20000"/>
          </a:bodyPr>
          <a:lstStyle/>
          <a:p>
            <a:pPr algn="ctr">
              <a:buNone/>
            </a:pPr>
            <a:r>
              <a:rPr lang="hr-HR" sz="5400" dirty="0" smtClean="0"/>
              <a:t>Najznačajnija zaštićena područja su nacionalni parkovi</a:t>
            </a:r>
          </a:p>
          <a:p>
            <a:pPr>
              <a:buNone/>
            </a:pPr>
            <a:endParaRPr lang="hr-HR" dirty="0"/>
          </a:p>
        </p:txBody>
      </p:sp>
      <p:pic>
        <p:nvPicPr>
          <p:cNvPr id="29698" name="Picture 2" descr="http://www.uniline.hr/portals/1/images/dmc/national-park.jpg">
            <a:hlinkClick r:id="rId2"/>
          </p:cNvPr>
          <p:cNvPicPr>
            <a:picLocks noChangeAspect="1" noChangeArrowheads="1"/>
          </p:cNvPicPr>
          <p:nvPr/>
        </p:nvPicPr>
        <p:blipFill>
          <a:blip r:embed="rId3" cstate="print"/>
          <a:srcRect/>
          <a:stretch>
            <a:fillRect/>
          </a:stretch>
        </p:blipFill>
        <p:spPr bwMode="auto">
          <a:xfrm>
            <a:off x="251520" y="1412776"/>
            <a:ext cx="3888432" cy="2376264"/>
          </a:xfrm>
          <a:prstGeom prst="rect">
            <a:avLst/>
          </a:prstGeom>
          <a:noFill/>
        </p:spPr>
      </p:pic>
      <p:pic>
        <p:nvPicPr>
          <p:cNvPr id="29700" name="Picture 4" descr="http://www.infofazana.hr/fazana/3/1/341/gallery506/nacionalni_park_brijuni_3__big.JPG">
            <a:hlinkClick r:id="rId4"/>
          </p:cNvPr>
          <p:cNvPicPr>
            <a:picLocks noChangeAspect="1" noChangeArrowheads="1"/>
          </p:cNvPicPr>
          <p:nvPr/>
        </p:nvPicPr>
        <p:blipFill>
          <a:blip r:embed="rId5" cstate="print"/>
          <a:srcRect/>
          <a:stretch>
            <a:fillRect/>
          </a:stretch>
        </p:blipFill>
        <p:spPr bwMode="auto">
          <a:xfrm>
            <a:off x="4572000" y="1484784"/>
            <a:ext cx="3851920" cy="2304256"/>
          </a:xfrm>
          <a:prstGeom prst="rect">
            <a:avLst/>
          </a:prstGeom>
          <a:noFill/>
        </p:spPr>
      </p:pic>
      <p:pic>
        <p:nvPicPr>
          <p:cNvPr id="29702" name="Picture 6" descr="http://risnjak.hr/wordpress/wp-content/uploads/2009/08/Gorski-kotar-Risnjak2-768x1024.jpg">
            <a:hlinkClick r:id="rId6"/>
          </p:cNvPr>
          <p:cNvPicPr>
            <a:picLocks noChangeAspect="1" noChangeArrowheads="1"/>
          </p:cNvPicPr>
          <p:nvPr/>
        </p:nvPicPr>
        <p:blipFill>
          <a:blip r:embed="rId7" cstate="print"/>
          <a:srcRect/>
          <a:stretch>
            <a:fillRect/>
          </a:stretch>
        </p:blipFill>
        <p:spPr bwMode="auto">
          <a:xfrm>
            <a:off x="251520" y="4005064"/>
            <a:ext cx="3744416" cy="2475656"/>
          </a:xfrm>
          <a:prstGeom prst="rect">
            <a:avLst/>
          </a:prstGeom>
          <a:noFill/>
        </p:spPr>
      </p:pic>
      <p:pic>
        <p:nvPicPr>
          <p:cNvPr id="29704" name="Picture 8" descr="http://upload.wikimedia.org/wikipedia/commons/thumb/2/20/Amiteatar.JPG/250px-Amiteatar.JPG">
            <a:hlinkClick r:id="rId8"/>
          </p:cNvPr>
          <p:cNvPicPr>
            <a:picLocks noChangeAspect="1" noChangeArrowheads="1"/>
          </p:cNvPicPr>
          <p:nvPr/>
        </p:nvPicPr>
        <p:blipFill>
          <a:blip r:embed="rId9" cstate="print"/>
          <a:srcRect/>
          <a:stretch>
            <a:fillRect/>
          </a:stretch>
        </p:blipFill>
        <p:spPr bwMode="auto">
          <a:xfrm>
            <a:off x="4572000" y="4005064"/>
            <a:ext cx="3816424"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0" fill="hold"/>
                                        <p:tgtEl>
                                          <p:spTgt spid="29698"/>
                                        </p:tgtEl>
                                        <p:attrNameLst>
                                          <p:attrName>ppt_x</p:attrName>
                                        </p:attrNameLst>
                                      </p:cBhvr>
                                      <p:tavLst>
                                        <p:tav tm="0">
                                          <p:val>
                                            <p:strVal val="#ppt_x"/>
                                          </p:val>
                                        </p:tav>
                                        <p:tav tm="100000">
                                          <p:val>
                                            <p:strVal val="#ppt_x"/>
                                          </p:val>
                                        </p:tav>
                                      </p:tavLst>
                                    </p:anim>
                                    <p:anim calcmode="lin" valueType="num">
                                      <p:cBhvr additive="base">
                                        <p:cTn id="8" dur="50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Effect transition="in" filter="wheel(4)">
                                      <p:cBhvr>
                                        <p:cTn id="13" dur="2000"/>
                                        <p:tgtEl>
                                          <p:spTgt spid="29700"/>
                                        </p:tgtEl>
                                      </p:cBhvr>
                                    </p:animEffect>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29704"/>
                                        </p:tgtEl>
                                        <p:attrNameLst>
                                          <p:attrName>style.visibility</p:attrName>
                                        </p:attrNameLst>
                                      </p:cBhvr>
                                      <p:to>
                                        <p:strVal val="visible"/>
                                      </p:to>
                                    </p:set>
                                    <p:anim calcmode="lin" valueType="num">
                                      <p:cBhvr>
                                        <p:cTn id="18" dur="1000" fill="hold"/>
                                        <p:tgtEl>
                                          <p:spTgt spid="2970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2970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29704"/>
                                        </p:tgtEl>
                                        <p:attrNameLst>
                                          <p:attrName>ppt_y</p:attrName>
                                        </p:attrNameLst>
                                      </p:cBhvr>
                                      <p:tavLst>
                                        <p:tav tm="0">
                                          <p:val>
                                            <p:strVal val="#ppt_y"/>
                                          </p:val>
                                        </p:tav>
                                        <p:tav tm="100000">
                                          <p:val>
                                            <p:strVal val="#ppt_y"/>
                                          </p:val>
                                        </p:tav>
                                      </p:tavLst>
                                    </p:anim>
                                    <p:animEffect transition="in" filter="fade">
                                      <p:cBhvr>
                                        <p:cTn id="21" dur="1000"/>
                                        <p:tgtEl>
                                          <p:spTgt spid="29704"/>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29702"/>
                                        </p:tgtEl>
                                        <p:attrNameLst>
                                          <p:attrName>style.visibility</p:attrName>
                                        </p:attrNameLst>
                                      </p:cBhvr>
                                      <p:to>
                                        <p:strVal val="visible"/>
                                      </p:to>
                                    </p:set>
                                    <p:anim calcmode="lin" valueType="num">
                                      <p:cBhvr>
                                        <p:cTn id="26" dur="1000" fill="hold"/>
                                        <p:tgtEl>
                                          <p:spTgt spid="29702"/>
                                        </p:tgtEl>
                                        <p:attrNameLst>
                                          <p:attrName>ppt_w</p:attrName>
                                        </p:attrNameLst>
                                      </p:cBhvr>
                                      <p:tavLst>
                                        <p:tav tm="0">
                                          <p:val>
                                            <p:fltVal val="0"/>
                                          </p:val>
                                        </p:tav>
                                        <p:tav tm="100000">
                                          <p:val>
                                            <p:strVal val="#ppt_w"/>
                                          </p:val>
                                        </p:tav>
                                      </p:tavLst>
                                    </p:anim>
                                    <p:anim calcmode="lin" valueType="num">
                                      <p:cBhvr>
                                        <p:cTn id="27" dur="1000" fill="hold"/>
                                        <p:tgtEl>
                                          <p:spTgt spid="29702"/>
                                        </p:tgtEl>
                                        <p:attrNameLst>
                                          <p:attrName>ppt_h</p:attrName>
                                        </p:attrNameLst>
                                      </p:cBhvr>
                                      <p:tavLst>
                                        <p:tav tm="0">
                                          <p:val>
                                            <p:fltVal val="0"/>
                                          </p:val>
                                        </p:tav>
                                        <p:tav tm="100000">
                                          <p:val>
                                            <p:strVal val="#ppt_h"/>
                                          </p:val>
                                        </p:tav>
                                      </p:tavLst>
                                    </p:anim>
                                    <p:anim calcmode="lin" valueType="num">
                                      <p:cBhvr>
                                        <p:cTn id="28" dur="1000" fill="hold"/>
                                        <p:tgtEl>
                                          <p:spTgt spid="2970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97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ovic.com/img_najavne/europa2.jpg">
            <a:hlinkClick r:id="rId2"/>
          </p:cNvPr>
          <p:cNvPicPr>
            <a:picLocks noChangeAspect="1" noChangeArrowheads="1"/>
          </p:cNvPicPr>
          <p:nvPr/>
        </p:nvPicPr>
        <p:blipFill>
          <a:blip r:embed="rId3" cstate="print"/>
          <a:srcRect/>
          <a:stretch>
            <a:fillRect/>
          </a:stretch>
        </p:blipFill>
        <p:spPr bwMode="auto">
          <a:xfrm>
            <a:off x="179512" y="2105472"/>
            <a:ext cx="5832648" cy="4752528"/>
          </a:xfrm>
          <a:prstGeom prst="rect">
            <a:avLst/>
          </a:prstGeom>
          <a:ln>
            <a:noFill/>
          </a:ln>
          <a:effectLst>
            <a:softEdge rad="112500"/>
          </a:effectLst>
        </p:spPr>
      </p:pic>
      <p:sp>
        <p:nvSpPr>
          <p:cNvPr id="2" name="Title 1"/>
          <p:cNvSpPr>
            <a:spLocks noGrp="1"/>
          </p:cNvSpPr>
          <p:nvPr>
            <p:ph type="ctrTitle"/>
          </p:nvPr>
        </p:nvSpPr>
        <p:spPr>
          <a:xfrm>
            <a:off x="395536" y="0"/>
            <a:ext cx="8208912" cy="1894362"/>
          </a:xfrm>
        </p:spPr>
        <p:txBody>
          <a:bodyPr>
            <a:prstTxWarp prst="textWave2">
              <a:avLst/>
            </a:prstTxWarp>
            <a:noAutofit/>
          </a:bodyPr>
          <a:lstStyle/>
          <a:p>
            <a:pPr algn="ctr"/>
            <a:r>
              <a:rPr lang="hr-HR" sz="4000" b="1" cap="none" dirty="0" smtClean="0">
                <a:ln w="1905"/>
                <a:solidFill>
                  <a:srgbClr val="00B050"/>
                </a:solidFill>
                <a:effectLst>
                  <a:innerShdw blurRad="69850" dist="43180" dir="5400000">
                    <a:srgbClr val="000000">
                      <a:alpha val="65000"/>
                    </a:srgbClr>
                  </a:innerShdw>
                </a:effectLst>
                <a:latin typeface="Baskerville Old Face" pitchFamily="18" charset="0"/>
              </a:rPr>
              <a:t>Europa je izložena mnogobrojnim oblicima onečišćavanja okoliša!</a:t>
            </a:r>
            <a:endParaRPr lang="hr-HR" sz="4000" b="1" cap="none" dirty="0">
              <a:ln w="1905"/>
              <a:solidFill>
                <a:srgbClr val="00B050"/>
              </a:solidFill>
              <a:effectLst>
                <a:innerShdw blurRad="69850" dist="43180" dir="5400000">
                  <a:srgbClr val="000000">
                    <a:alpha val="65000"/>
                  </a:srgbClr>
                </a:innerShdw>
              </a:effectLst>
              <a:latin typeface="Baskerville Old Face" pitchFamily="18" charset="0"/>
            </a:endParaRPr>
          </a:p>
        </p:txBody>
      </p:sp>
      <p:sp>
        <p:nvSpPr>
          <p:cNvPr id="6" name="Subtitle 5"/>
          <p:cNvSpPr>
            <a:spLocks noGrp="1"/>
          </p:cNvSpPr>
          <p:nvPr>
            <p:ph type="subTitle" idx="1"/>
          </p:nvPr>
        </p:nvSpPr>
        <p:spPr>
          <a:xfrm>
            <a:off x="6012160" y="4077072"/>
            <a:ext cx="2915816" cy="792088"/>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2400" dirty="0" smtClean="0">
                <a:ln w="11430"/>
                <a:solidFill>
                  <a:srgbClr val="00B050"/>
                </a:solidFill>
                <a:effectLst>
                  <a:outerShdw blurRad="50800" dist="39000" dir="5460000" algn="tl">
                    <a:srgbClr val="000000">
                      <a:alpha val="38000"/>
                    </a:srgbClr>
                  </a:outerShdw>
                </a:effectLst>
              </a:rPr>
              <a:t>SVJETLOSNO ONEČIŠĆENJE</a:t>
            </a:r>
            <a:endParaRPr lang="hr-HR" sz="2400" dirty="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20888"/>
            <a:ext cx="9144000" cy="148478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r-HR" cap="none" spc="50" dirty="0" smtClean="0">
                <a:ln w="11430"/>
                <a:solidFill>
                  <a:srgbClr val="00B050"/>
                </a:solidFill>
                <a:effectLst>
                  <a:outerShdw blurRad="76200" dist="50800" dir="5400000" algn="tl" rotWithShape="0">
                    <a:srgbClr val="000000">
                      <a:alpha val="65000"/>
                    </a:srgbClr>
                  </a:outerShdw>
                </a:effectLst>
              </a:rPr>
              <a:t>Europa se suočava sa velikim problemima onečišćenja okoliša zbog velike gustoće naseljenosti i industrijske razvijenosti.</a:t>
            </a:r>
            <a:endParaRPr lang="hr-HR" cap="none" spc="50" dirty="0">
              <a:ln w="11430"/>
              <a:solidFill>
                <a:srgbClr val="00B050"/>
              </a:solidFill>
              <a:effectLst>
                <a:outerShdw blurRad="76200" dist="50800" dir="5400000" algn="tl" rotWithShape="0">
                  <a:srgbClr val="000000">
                    <a:alpha val="65000"/>
                  </a:srgbClr>
                </a:outerShdw>
              </a:effectLst>
            </a:endParaRPr>
          </a:p>
        </p:txBody>
      </p:sp>
      <p:pic>
        <p:nvPicPr>
          <p:cNvPr id="1026" name="Picture 2" descr="http://www.index.hr/images2/ZagadjenjeVodeV.jpg">
            <a:hlinkClick r:id="rId2"/>
          </p:cNvPr>
          <p:cNvPicPr>
            <a:picLocks noChangeAspect="1" noChangeArrowheads="1"/>
          </p:cNvPicPr>
          <p:nvPr/>
        </p:nvPicPr>
        <p:blipFill>
          <a:blip r:embed="rId3" cstate="print"/>
          <a:srcRect/>
          <a:stretch>
            <a:fillRect/>
          </a:stretch>
        </p:blipFill>
        <p:spPr bwMode="auto">
          <a:xfrm>
            <a:off x="395536" y="404664"/>
            <a:ext cx="2790825" cy="1809751"/>
          </a:xfrm>
          <a:prstGeom prst="rect">
            <a:avLst/>
          </a:prstGeom>
          <a:ln>
            <a:noFill/>
          </a:ln>
          <a:effectLst>
            <a:softEdge rad="112500"/>
          </a:effectLst>
        </p:spPr>
      </p:pic>
      <p:pic>
        <p:nvPicPr>
          <p:cNvPr id="1028" name="Picture 4" descr="http://img530.imageshack.us/img530/8307/img6288oz2.jpg">
            <a:hlinkClick r:id="rId4"/>
          </p:cNvPr>
          <p:cNvPicPr>
            <a:picLocks noChangeAspect="1" noChangeArrowheads="1"/>
          </p:cNvPicPr>
          <p:nvPr/>
        </p:nvPicPr>
        <p:blipFill>
          <a:blip r:embed="rId5" cstate="print"/>
          <a:srcRect/>
          <a:stretch>
            <a:fillRect/>
          </a:stretch>
        </p:blipFill>
        <p:spPr bwMode="auto">
          <a:xfrm>
            <a:off x="3851920" y="0"/>
            <a:ext cx="4035574" cy="2546573"/>
          </a:xfrm>
          <a:prstGeom prst="rect">
            <a:avLst/>
          </a:prstGeom>
          <a:ln>
            <a:noFill/>
          </a:ln>
          <a:effectLst>
            <a:softEdge rad="112500"/>
          </a:effectLst>
        </p:spPr>
      </p:pic>
      <p:pic>
        <p:nvPicPr>
          <p:cNvPr id="1030" name="Picture 6" descr="http://www.gracani.hr/290114_okolis/Picture2g.jpg">
            <a:hlinkClick r:id="rId6"/>
          </p:cNvPr>
          <p:cNvPicPr>
            <a:picLocks noChangeAspect="1" noChangeArrowheads="1"/>
          </p:cNvPicPr>
          <p:nvPr/>
        </p:nvPicPr>
        <p:blipFill>
          <a:blip r:embed="rId7" cstate="print"/>
          <a:srcRect/>
          <a:stretch>
            <a:fillRect/>
          </a:stretch>
        </p:blipFill>
        <p:spPr bwMode="auto">
          <a:xfrm>
            <a:off x="0" y="3977680"/>
            <a:ext cx="4972050" cy="2880320"/>
          </a:xfrm>
          <a:prstGeom prst="rect">
            <a:avLst/>
          </a:prstGeom>
          <a:ln>
            <a:noFill/>
          </a:ln>
          <a:effectLst>
            <a:softEdge rad="112500"/>
          </a:effectLst>
        </p:spPr>
      </p:pic>
      <p:pic>
        <p:nvPicPr>
          <p:cNvPr id="1032" name="Picture 8" descr="http://www.ezadar.hr/repository/image_raw/149794/large/">
            <a:hlinkClick r:id="rId8"/>
          </p:cNvPr>
          <p:cNvPicPr>
            <a:picLocks noChangeAspect="1" noChangeArrowheads="1"/>
          </p:cNvPicPr>
          <p:nvPr/>
        </p:nvPicPr>
        <p:blipFill>
          <a:blip r:embed="rId9" cstate="print"/>
          <a:srcRect/>
          <a:stretch>
            <a:fillRect/>
          </a:stretch>
        </p:blipFill>
        <p:spPr bwMode="auto">
          <a:xfrm>
            <a:off x="5292080" y="4221088"/>
            <a:ext cx="3600450" cy="239077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76456" cy="936104"/>
          </a:xfrm>
        </p:spPr>
        <p:txBody>
          <a:bodyPr>
            <a:normAutofit/>
          </a:bodyPr>
          <a:lstStyle/>
          <a:p>
            <a:pPr algn="ctr"/>
            <a:r>
              <a:rPr lang="hr-HR" sz="3600" b="1" cap="none" dirty="0" smtClean="0">
                <a:ln w="17780" cmpd="sng">
                  <a:solidFill>
                    <a:srgbClr val="FFFFFF"/>
                  </a:solidFill>
                  <a:prstDash val="solid"/>
                  <a:miter lim="800000"/>
                </a:ln>
                <a:solidFill>
                  <a:srgbClr val="FF0000"/>
                </a:solidFill>
                <a:effectLst>
                  <a:outerShdw blurRad="50800" algn="tl" rotWithShape="0">
                    <a:srgbClr val="000000"/>
                  </a:outerShdw>
                </a:effectLst>
              </a:rPr>
              <a:t>GLAVNI IZVORI ONEČIŠĆENJA </a:t>
            </a:r>
            <a:endParaRPr lang="hr-HR" sz="3600" b="1" cap="none" dirty="0">
              <a:ln w="17780" cmpd="sng">
                <a:solidFill>
                  <a:srgbClr val="FFFFFF"/>
                </a:solidFill>
                <a:prstDash val="solid"/>
                <a:miter lim="800000"/>
              </a:ln>
              <a:solidFill>
                <a:srgbClr val="FF0000"/>
              </a:solidFill>
              <a:effectLst>
                <a:outerShdw blurRad="50800" algn="tl" rotWithShape="0">
                  <a:srgbClr val="000000"/>
                </a:outerShdw>
              </a:effectLst>
            </a:endParaRPr>
          </a:p>
        </p:txBody>
      </p:sp>
      <p:graphicFrame>
        <p:nvGraphicFramePr>
          <p:cNvPr id="3" name="Diagram 2"/>
          <p:cNvGraphicFramePr/>
          <p:nvPr/>
        </p:nvGraphicFramePr>
        <p:xfrm>
          <a:off x="0" y="980728"/>
          <a:ext cx="529208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http://www.gradimo.hr/blobs/fe9ffbd0-6ae3-4de0-9e13-b2847df2b353.jpg">
            <a:hlinkClick r:id="rId7"/>
          </p:cNvPr>
          <p:cNvPicPr>
            <a:picLocks noChangeAspect="1" noChangeArrowheads="1"/>
          </p:cNvPicPr>
          <p:nvPr/>
        </p:nvPicPr>
        <p:blipFill>
          <a:blip r:embed="rId8" cstate="print"/>
          <a:srcRect/>
          <a:stretch>
            <a:fillRect/>
          </a:stretch>
        </p:blipFill>
        <p:spPr bwMode="auto">
          <a:xfrm rot="1273924">
            <a:off x="3950925" y="1006013"/>
            <a:ext cx="3779912" cy="24482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2" name="Picture 4" descr="http://www.dnevno.hr/slike/Zdravlje/clanci/67185/1_59658.jpg">
            <a:hlinkClick r:id="rId9"/>
          </p:cNvPr>
          <p:cNvPicPr>
            <a:picLocks noChangeAspect="1" noChangeArrowheads="1"/>
          </p:cNvPicPr>
          <p:nvPr/>
        </p:nvPicPr>
        <p:blipFill>
          <a:blip r:embed="rId10" cstate="print"/>
          <a:srcRect/>
          <a:stretch>
            <a:fillRect/>
          </a:stretch>
        </p:blipFill>
        <p:spPr bwMode="auto">
          <a:xfrm rot="21206996">
            <a:off x="5344777" y="3178394"/>
            <a:ext cx="3317177"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4" name="Picture 6" descr="http://www.webgradnja.hr/images/clanci/345/clanak4_slika1.jpg">
            <a:hlinkClick r:id="rId11"/>
          </p:cNvPr>
          <p:cNvPicPr>
            <a:picLocks noChangeAspect="1" noChangeArrowheads="1"/>
          </p:cNvPicPr>
          <p:nvPr/>
        </p:nvPicPr>
        <p:blipFill>
          <a:blip r:embed="rId12" cstate="print"/>
          <a:srcRect/>
          <a:stretch>
            <a:fillRect/>
          </a:stretch>
        </p:blipFill>
        <p:spPr bwMode="auto">
          <a:xfrm rot="20345603">
            <a:off x="2870606" y="4509579"/>
            <a:ext cx="3264297" cy="2366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3275856" y="1988840"/>
            <a:ext cx="864096" cy="1392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Down Arrow 5"/>
          <p:cNvSpPr/>
          <p:nvPr/>
        </p:nvSpPr>
        <p:spPr>
          <a:xfrm>
            <a:off x="4932040" y="1988840"/>
            <a:ext cx="86409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ergis.ba/upload/bh/slika_727.jpg">
            <a:hlinkClick r:id="rId2"/>
          </p:cNvPr>
          <p:cNvPicPr>
            <a:picLocks noChangeAspect="1" noChangeArrowheads="1"/>
          </p:cNvPicPr>
          <p:nvPr/>
        </p:nvPicPr>
        <p:blipFill>
          <a:blip r:embed="rId3" cstate="print"/>
          <a:srcRect/>
          <a:stretch>
            <a:fillRect/>
          </a:stretch>
        </p:blipFill>
        <p:spPr bwMode="auto">
          <a:xfrm>
            <a:off x="539552" y="260648"/>
            <a:ext cx="7992888" cy="62646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3059832" y="2348880"/>
            <a:ext cx="864096" cy="1392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Down Arrow 3"/>
          <p:cNvSpPr/>
          <p:nvPr/>
        </p:nvSpPr>
        <p:spPr>
          <a:xfrm>
            <a:off x="5004048" y="2348880"/>
            <a:ext cx="864096" cy="13921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467600" cy="562074"/>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r-HR" sz="4800" b="1" cap="none" dirty="0" smtClean="0">
                <a:ln>
                  <a:prstDash val="solid"/>
                </a:ln>
                <a:solidFill>
                  <a:srgbClr val="0070C0"/>
                </a:solidFill>
                <a:effectLst>
                  <a:outerShdw blurRad="88000" dist="50800" dir="5040000" algn="tl">
                    <a:schemeClr val="accent4">
                      <a:tint val="80000"/>
                      <a:satMod val="250000"/>
                      <a:alpha val="45000"/>
                    </a:schemeClr>
                  </a:outerShdw>
                </a:effectLst>
                <a:latin typeface="Cooper Black" pitchFamily="18" charset="0"/>
              </a:rPr>
              <a:t>Što su to kisele kiše? </a:t>
            </a:r>
            <a:endParaRPr lang="hr-HR" sz="4800" b="1" cap="none" dirty="0">
              <a:ln>
                <a:prstDash val="solid"/>
              </a:ln>
              <a:solidFill>
                <a:srgbClr val="0070C0"/>
              </a:solidFill>
              <a:effectLst>
                <a:outerShdw blurRad="88000" dist="50800" dir="5040000" algn="tl">
                  <a:schemeClr val="accent4">
                    <a:tint val="80000"/>
                    <a:satMod val="250000"/>
                    <a:alpha val="45000"/>
                  </a:schemeClr>
                </a:outerShdw>
              </a:effectLst>
              <a:latin typeface="Cooper Black" pitchFamily="18" charset="0"/>
            </a:endParaRPr>
          </a:p>
        </p:txBody>
      </p:sp>
      <p:sp>
        <p:nvSpPr>
          <p:cNvPr id="3" name="Content Placeholder 2"/>
          <p:cNvSpPr>
            <a:spLocks noGrp="1"/>
          </p:cNvSpPr>
          <p:nvPr>
            <p:ph sz="quarter" idx="1"/>
          </p:nvPr>
        </p:nvSpPr>
        <p:spPr>
          <a:xfrm>
            <a:off x="251520" y="1052736"/>
            <a:ext cx="8352928" cy="5805264"/>
          </a:xfrm>
        </p:spPr>
        <p:txBody>
          <a:bodyPr>
            <a:normAutofit/>
          </a:bodyPr>
          <a:lstStyle/>
          <a:p>
            <a:r>
              <a:rPr lang="hr-HR" dirty="0" smtClean="0"/>
              <a:t>Kisela kiša je padalina koja ima neuobičajenu kiselost </a:t>
            </a:r>
          </a:p>
          <a:p>
            <a:r>
              <a:rPr lang="hr-HR" dirty="0" smtClean="0"/>
              <a:t>Djeluje štetno na biljni i životinjski svijet</a:t>
            </a:r>
          </a:p>
          <a:p>
            <a:r>
              <a:rPr lang="vi-VN" dirty="0" smtClean="0"/>
              <a:t>Kisela kiša je padalina zagađena sumpornim i </a:t>
            </a:r>
            <a:r>
              <a:rPr lang="hr-HR" dirty="0" smtClean="0"/>
              <a:t>dušikovim </a:t>
            </a:r>
            <a:r>
              <a:rPr lang="vi-VN" dirty="0" smtClean="0"/>
              <a:t>oksidima i drugim kemijskim spojevima</a:t>
            </a:r>
            <a:endParaRPr lang="hr-HR" dirty="0" smtClean="0"/>
          </a:p>
          <a:p>
            <a:r>
              <a:rPr lang="hr-HR" dirty="0" smtClean="0"/>
              <a:t>U tlu kiseline započinju svoje štetno djelovanje. </a:t>
            </a:r>
          </a:p>
          <a:p>
            <a:r>
              <a:rPr lang="hr-HR" dirty="0" smtClean="0"/>
              <a:t>Kisela kiša prije svega štetno djeluje na oskudne brdske predjele, jer kiselina otapa hranjive tvari, kao npr. kalcij iz tankog sloja humusa, pa stabla ostaju bez kalcija koji im je prijeko potreban za izgradnju njihovih stanica. </a:t>
            </a:r>
          </a:p>
          <a:p>
            <a:r>
              <a:rPr lang="vi-VN" dirty="0" smtClean="0"/>
              <a:t>Kiseline izravno oštećuju korijenje stabala ili vodom dospijevaju u lišće ili iglice drveća, te oštećuju njihova tkiva. Posljedica su mrlje smeđkaste boje</a:t>
            </a:r>
            <a:endParaRPr lang="hr-HR" dirty="0"/>
          </a:p>
        </p:txBody>
      </p:sp>
      <p:pic>
        <p:nvPicPr>
          <p:cNvPr id="20482" name="Picture 2" descr="C:\Users\PC\AppData\Local\Microsoft\Windows\Temporary Internet Files\Content.IE5\JOA0AFIF\MM900354676[1].gif"/>
          <p:cNvPicPr>
            <a:picLocks noChangeAspect="1" noChangeArrowheads="1" noCrop="1"/>
          </p:cNvPicPr>
          <p:nvPr/>
        </p:nvPicPr>
        <p:blipFill>
          <a:blip r:embed="rId2" cstate="print"/>
          <a:srcRect/>
          <a:stretch>
            <a:fillRect/>
          </a:stretch>
        </p:blipFill>
        <p:spPr bwMode="auto">
          <a:xfrm>
            <a:off x="6300192" y="5791200"/>
            <a:ext cx="733425" cy="1066800"/>
          </a:xfrm>
          <a:prstGeom prst="rect">
            <a:avLst/>
          </a:prstGeom>
          <a:noFill/>
        </p:spPr>
      </p:pic>
      <p:pic>
        <p:nvPicPr>
          <p:cNvPr id="20483" name="Picture 3" descr="C:\Users\PC\AppData\Local\Microsoft\Windows\Temporary Internet Files\Content.IE5\04IT9G9A\MM900041152[1].gif"/>
          <p:cNvPicPr>
            <a:picLocks noChangeAspect="1" noChangeArrowheads="1" noCrop="1"/>
          </p:cNvPicPr>
          <p:nvPr/>
        </p:nvPicPr>
        <p:blipFill>
          <a:blip r:embed="rId3" cstate="print"/>
          <a:srcRect/>
          <a:stretch>
            <a:fillRect/>
          </a:stretch>
        </p:blipFill>
        <p:spPr bwMode="auto">
          <a:xfrm>
            <a:off x="395536" y="188640"/>
            <a:ext cx="1047750" cy="752475"/>
          </a:xfrm>
          <a:prstGeom prst="rect">
            <a:avLst/>
          </a:prstGeom>
          <a:noFill/>
        </p:spPr>
      </p:pic>
      <p:pic>
        <p:nvPicPr>
          <p:cNvPr id="20484" name="Picture 4" descr="C:\Users\PC\AppData\Local\Microsoft\Windows\Temporary Internet Files\Content.IE5\04IT9G9A\MM900041152[1].gif"/>
          <p:cNvPicPr>
            <a:picLocks noChangeAspect="1" noChangeArrowheads="1" noCrop="1"/>
          </p:cNvPicPr>
          <p:nvPr/>
        </p:nvPicPr>
        <p:blipFill>
          <a:blip r:embed="rId3" cstate="print"/>
          <a:srcRect/>
          <a:stretch>
            <a:fillRect/>
          </a:stretch>
        </p:blipFill>
        <p:spPr bwMode="auto">
          <a:xfrm>
            <a:off x="7452320" y="260648"/>
            <a:ext cx="1047750" cy="752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404664"/>
            <a:ext cx="3682752" cy="98072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hr-H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Kisele kiše</a:t>
            </a:r>
            <a:endParaRPr lang="hr-HR"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sz="quarter" idx="1"/>
          </p:nvPr>
        </p:nvSpPr>
        <p:spPr>
          <a:xfrm>
            <a:off x="179512" y="1556792"/>
            <a:ext cx="8626152" cy="4572000"/>
          </a:xfrm>
        </p:spPr>
        <p:txBody>
          <a:bodyPr>
            <a:normAutofit/>
          </a:bodyPr>
          <a:lstStyle/>
          <a:p>
            <a:r>
              <a:rPr lang="vi-VN" sz="3200" dirty="0" smtClean="0"/>
              <a:t>Kad auto vozi, on ispušta razne plinove. Kad u električnim centralama izgara ugljen da bi se proizvela struja, u zrak također izlaze plinovi. Ti se plinovi dižu uvis do oblaka i tamo se miješaju s kišom ili snijegom. Neki od tih plinova čine kišu kiselom, kao što je ocat ili limunski sok. Tako nastala kiselina pada s kišom ili snijegom natrag na zemlju. To se naziva kisela kiša.</a:t>
            </a:r>
            <a:endParaRPr lang="hr-HR" sz="3200" dirty="0"/>
          </a:p>
        </p:txBody>
      </p:sp>
      <p:pic>
        <p:nvPicPr>
          <p:cNvPr id="27651" name="Picture 3" descr="C:\Users\PC\AppData\Local\Microsoft\Windows\Temporary Internet Files\Content.IE5\SPUPPPG2\MM900173982[1].gif"/>
          <p:cNvPicPr>
            <a:picLocks noChangeAspect="1" noChangeArrowheads="1" noCrop="1"/>
          </p:cNvPicPr>
          <p:nvPr/>
        </p:nvPicPr>
        <p:blipFill>
          <a:blip r:embed="rId2" cstate="print"/>
          <a:srcRect/>
          <a:stretch>
            <a:fillRect/>
          </a:stretch>
        </p:blipFill>
        <p:spPr bwMode="auto">
          <a:xfrm>
            <a:off x="5724128" y="0"/>
            <a:ext cx="3168352" cy="1916832"/>
          </a:xfrm>
          <a:prstGeom prst="rect">
            <a:avLst/>
          </a:prstGeom>
          <a:noFill/>
        </p:spPr>
      </p:pic>
      <p:pic>
        <p:nvPicPr>
          <p:cNvPr id="27652" name="Picture 4" descr="C:\Users\PC\AppData\Local\Microsoft\Windows\Temporary Internet Files\Content.IE5\SPUPPPG2\MM900173982[1].gif"/>
          <p:cNvPicPr>
            <a:picLocks noChangeAspect="1" noChangeArrowheads="1" noCrop="1"/>
          </p:cNvPicPr>
          <p:nvPr/>
        </p:nvPicPr>
        <p:blipFill>
          <a:blip r:embed="rId2" cstate="print"/>
          <a:srcRect/>
          <a:stretch>
            <a:fillRect/>
          </a:stretch>
        </p:blipFill>
        <p:spPr bwMode="auto">
          <a:xfrm>
            <a:off x="2051720" y="0"/>
            <a:ext cx="1512168" cy="1152128"/>
          </a:xfrm>
          <a:prstGeom prst="rect">
            <a:avLst/>
          </a:prstGeom>
          <a:noFill/>
        </p:spPr>
      </p:pic>
      <p:pic>
        <p:nvPicPr>
          <p:cNvPr id="27653" name="Picture 5" descr="C:\Users\PC\AppData\Local\Microsoft\Windows\Temporary Internet Files\Content.IE5\SPUPPPG2\MM900173982[1].gif"/>
          <p:cNvPicPr>
            <a:picLocks noChangeAspect="1" noChangeArrowheads="1" noCrop="1"/>
          </p:cNvPicPr>
          <p:nvPr/>
        </p:nvPicPr>
        <p:blipFill>
          <a:blip r:embed="rId2" cstate="print"/>
          <a:srcRect/>
          <a:stretch>
            <a:fillRect/>
          </a:stretch>
        </p:blipFill>
        <p:spPr bwMode="auto">
          <a:xfrm>
            <a:off x="0" y="0"/>
            <a:ext cx="2592288" cy="216024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217</TotalTime>
  <Words>472</Words>
  <Application>Microsoft Office PowerPoint</Application>
  <PresentationFormat>On-screen Show (4:3)</PresentationFormat>
  <Paragraphs>57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Oriel</vt:lpstr>
      <vt:lpstr>ZAŠTITA OKOLIŠA U EUROPI</vt:lpstr>
      <vt:lpstr>Europa je izložena mnogobrojnim oblicima onečišćavanja okoliša!</vt:lpstr>
      <vt:lpstr>Europa se suočava sa velikim problemima onečišćenja okoliša zbog velike gustoće naseljenosti i industrijske razvijenosti.</vt:lpstr>
      <vt:lpstr>GLAVNI IZVORI ONEČIŠĆENJA </vt:lpstr>
      <vt:lpstr>Slide 5</vt:lpstr>
      <vt:lpstr>Slide 6</vt:lpstr>
      <vt:lpstr>Slide 7</vt:lpstr>
      <vt:lpstr>Što su to kisele kiše? </vt:lpstr>
      <vt:lpstr>Kisele kiše</vt:lpstr>
      <vt:lpstr>Kisele kiše, zbog njih biljke venu sve više!</vt:lpstr>
      <vt:lpstr>Onečišćenje vode </vt:lpstr>
      <vt:lpstr>Slide 12</vt:lpstr>
      <vt:lpstr>Najviše ekoloških problema u industrijskim područjima na istoku kontinenta</vt:lpstr>
      <vt:lpstr>Otpad se danas nastoji što više reciklirati, koristiti za ponovnu proizvodnju.</vt:lpstr>
      <vt:lpstr>Slide 15</vt:lpstr>
      <vt:lpstr>Slide 16</vt:lpstr>
      <vt:lpstr>Slide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ZAŠTITA OKOLIŠA U EUROPI</dc:title>
  <dc:creator>PC</dc:creator>
  <cp:lastModifiedBy>PC</cp:lastModifiedBy>
  <cp:revision>26</cp:revision>
  <dcterms:created xsi:type="dcterms:W3CDTF">2013-04-26T18:29:37Z</dcterms:created>
  <dcterms:modified xsi:type="dcterms:W3CDTF">2013-04-30T16:35:41Z</dcterms:modified>
</cp:coreProperties>
</file>