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endParaRPr lang="hr-H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fld id="{10AE488D-2BBC-4AFD-9879-4A71EFF81051}" type="datetimeFigureOut">
              <a:rPr lang="hr-HR"/>
              <a:pPr/>
              <a:t>16.9.2013</a:t>
            </a:fld>
            <a:endParaRPr lang="hr-HR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endParaRPr lang="hr-H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fld id="{9C658977-F525-4743-A737-980081D597B4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6ABD3A-1868-4DA0-9E59-C78BEEC52EA2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59003F-D296-406E-B883-423F37566C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276B-F72F-4301-96BE-DCC4D9B1D921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FD49-9074-480D-A22A-B771691163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2469-B0D0-4F89-A782-63D2FB9D1213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4E7F-BC13-4967-8D20-C8C7F666D9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CF67-5269-48D6-9158-6B42B006D6F3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AE0A-1428-414B-9765-C012410AFB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D189-F5CF-4ABF-AAC8-43EE36CE727B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56C4-7729-408B-B451-B45FF51599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5820-DA26-4517-B02E-905032ECFD26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7671-4301-4301-9E97-D8F6DBD018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EFC5-CDAC-4F35-8E08-3476B1F41652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2B26-C803-4E0D-9A4A-0891581B16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A7B6-3C1D-42CC-8F10-51DB7F52FA30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EE1B-2056-411F-A501-EA3C6DF0F8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6586-B9C9-4D0B-9938-5C6AA6C4AE75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ADEB-0F7B-4998-8281-85ECF944282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FC18-6747-40F5-A600-86E58A2E698B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DDB4-6B28-4DE8-9BED-B482FF7F69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1FE9A-052D-4672-B418-E134FAA65F58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3640-B027-4DC7-AA13-5028351C21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92D2FD-851F-4A31-B432-AD788D7A854E}" type="datetime1">
              <a:rPr lang="hr-HR"/>
              <a:pPr>
                <a:defRPr/>
              </a:pPr>
              <a:t>16.9.2013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Book Antiqua" pitchFamily="18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94E368-4683-423C-A759-329F968E81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05" r:id="rId9"/>
    <p:sldLayoutId id="2147483714" r:id="rId10"/>
    <p:sldLayoutId id="214748371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/index.php?title=File:James_Cook_Signature.svg&amp;page=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Captainjamescookportrait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James Cook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Veliki britanski pomorac 18. stoljeća</a:t>
            </a:r>
            <a:endParaRPr lang="hr-H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AC484-DF4F-4EEE-9137-B935A0D12DCA}" type="slidenum">
              <a:rPr lang="hr-HR"/>
              <a:pPr>
                <a:defRPr/>
              </a:pPr>
              <a:t>10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 treće putovanje kreće 1776. godine.</a:t>
            </a:r>
          </a:p>
          <a:p>
            <a:r>
              <a:rPr lang="hr-HR" smtClean="0"/>
              <a:t>Kreće do Novog Zelanda te skreće prema sjeveru.</a:t>
            </a:r>
          </a:p>
          <a:p>
            <a:r>
              <a:rPr lang="hr-HR" smtClean="0"/>
              <a:t>Istražuje i crta karte Aljaske i zapadne obale Sjeverne Amerike. Prolazi kroz Beringov prolaz i otkriva Havaje.</a:t>
            </a:r>
          </a:p>
          <a:p>
            <a:r>
              <a:rPr lang="hr-HR" smtClean="0"/>
              <a:t>Umire u borbi s domorodcima 1778. godine.</a:t>
            </a:r>
          </a:p>
          <a:p>
            <a:r>
              <a:rPr lang="hr-HR" smtClean="0"/>
              <a:t>Ekspedicija se vratila u Englesku 1779. godine.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Treće putovanje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D0553-EEB5-4951-A103-0A67677E3641}" type="slidenum">
              <a:rPr lang="hr-HR"/>
              <a:pPr>
                <a:defRPr/>
              </a:pPr>
              <a:t>11</a:t>
            </a:fld>
            <a:endParaRPr lang="hr-HR"/>
          </a:p>
        </p:txBody>
      </p:sp>
      <p:sp>
        <p:nvSpPr>
          <p:cNvPr id="2355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3554" name="Rezervirano mjesto sadržaja 4" descr="File:Zoffany Death of Captain Coo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Prsten 5"/>
          <p:cNvSpPr/>
          <p:nvPr/>
        </p:nvSpPr>
        <p:spPr>
          <a:xfrm rot="710196">
            <a:off x="3181350" y="5026025"/>
            <a:ext cx="3816350" cy="1800225"/>
          </a:xfrm>
          <a:prstGeom prst="donut">
            <a:avLst>
              <a:gd name="adj" fmla="val 43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4787900" y="3797300"/>
            <a:ext cx="215900" cy="1033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H="1">
            <a:off x="6659563" y="4437063"/>
            <a:ext cx="792162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2968625" y="3765550"/>
            <a:ext cx="576263" cy="1008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F866-21D8-4DBA-8E43-C5AC26D090B5}" type="slidenum">
              <a:rPr lang="hr-HR"/>
              <a:pPr>
                <a:defRPr/>
              </a:pPr>
              <a:t>12</a:t>
            </a:fld>
            <a:endParaRPr lang="hr-HR"/>
          </a:p>
        </p:txBody>
      </p:sp>
      <p:sp>
        <p:nvSpPr>
          <p:cNvPr id="24577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4578" name="Rezervirano mjesto sadržaja 3" descr="File:Cook Three Voyages 5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28575"/>
            <a:ext cx="9124950" cy="4479925"/>
          </a:xfrm>
        </p:spPr>
      </p:pic>
      <p:sp>
        <p:nvSpPr>
          <p:cNvPr id="24579" name="TekstniOkvir 4"/>
          <p:cNvSpPr txBox="1">
            <a:spLocks noChangeArrowheads="1"/>
          </p:cNvSpPr>
          <p:nvPr/>
        </p:nvSpPr>
        <p:spPr bwMode="auto">
          <a:xfrm>
            <a:off x="539750" y="4724400"/>
            <a:ext cx="27368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u="sng">
                <a:latin typeface="Book Antiqua" pitchFamily="18" charset="0"/>
              </a:rPr>
              <a:t>LEGENDA</a:t>
            </a:r>
            <a:r>
              <a:rPr lang="hr-HR">
                <a:latin typeface="Book Antiqua" pitchFamily="18" charset="0"/>
              </a:rPr>
              <a:t>:</a:t>
            </a:r>
          </a:p>
          <a:p>
            <a:endParaRPr lang="hr-HR">
              <a:latin typeface="Book Antiqua" pitchFamily="18" charset="0"/>
            </a:endParaRPr>
          </a:p>
          <a:p>
            <a:r>
              <a:rPr lang="hr-HR">
                <a:latin typeface="Book Antiqua" pitchFamily="18" charset="0"/>
              </a:rPr>
              <a:t>          - prvo putovanje</a:t>
            </a:r>
          </a:p>
          <a:p>
            <a:r>
              <a:rPr lang="hr-HR">
                <a:latin typeface="Book Antiqua" pitchFamily="18" charset="0"/>
              </a:rPr>
              <a:t>          - drugo putovanje</a:t>
            </a:r>
          </a:p>
          <a:p>
            <a:r>
              <a:rPr lang="hr-HR">
                <a:latin typeface="Book Antiqua" pitchFamily="18" charset="0"/>
              </a:rPr>
              <a:t>          - treće putovanje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20713" y="5300663"/>
            <a:ext cx="431800" cy="298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0713" y="5627688"/>
            <a:ext cx="431800" cy="2984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620713" y="5926138"/>
            <a:ext cx="431800" cy="2968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9" name="Okvir 8"/>
          <p:cNvSpPr/>
          <p:nvPr/>
        </p:nvSpPr>
        <p:spPr>
          <a:xfrm>
            <a:off x="539750" y="4724400"/>
            <a:ext cx="2736850" cy="1584325"/>
          </a:xfrm>
          <a:prstGeom prst="frame">
            <a:avLst>
              <a:gd name="adj1" fmla="val 282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325D8-42AC-4483-91DB-C428C3DAC69A}" type="slidenum">
              <a:rPr lang="hr-HR"/>
              <a:pPr>
                <a:defRPr/>
              </a:pPr>
              <a:t>13</a:t>
            </a:fld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hr-HR" smtClean="0"/>
              <a:t>SPOMENICI</a:t>
            </a:r>
          </a:p>
        </p:txBody>
      </p:sp>
      <p:sp>
        <p:nvSpPr>
          <p:cNvPr id="25602" name="Rezervirano mjesto teksta 4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54BA7-73D7-4FDA-A95D-96008EB64598}" type="slidenum">
              <a:rPr lang="hr-HR"/>
              <a:pPr>
                <a:defRPr/>
              </a:pPr>
              <a:t>14</a:t>
            </a:fld>
            <a:endParaRPr lang="hr-HR"/>
          </a:p>
        </p:txBody>
      </p:sp>
      <p:pic>
        <p:nvPicPr>
          <p:cNvPr id="7" name="Slika 6" descr="File:James Cook, Waimea Kau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350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779838" y="2349500"/>
            <a:ext cx="3671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Book Antiqua" pitchFamily="18" charset="0"/>
              </a:rPr>
              <a:t>U gradu Waimea na otoku Kauai, Havajsko otočje.</a:t>
            </a:r>
          </a:p>
          <a:p>
            <a:endParaRPr lang="hr-HR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AE230-5201-4063-9942-981BFB7F5E45}" type="slidenum">
              <a:rPr lang="hr-HR"/>
              <a:pPr>
                <a:defRPr/>
              </a:pPr>
              <a:t>15</a:t>
            </a:fld>
            <a:endParaRPr lang="hr-HR"/>
          </a:p>
        </p:txBody>
      </p:sp>
      <p:pic>
        <p:nvPicPr>
          <p:cNvPr id="2" name="Slika 1" descr="File:James Cook Statue in Greenwich - Oct 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3067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3348038" y="2349500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Book Antiqua" pitchFamily="18" charset="0"/>
              </a:rPr>
              <a:t>Na Greenwichu, London, Ujedinjeno Kraljevstvo.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2795-DE66-40E4-A5CD-4A99B25D178E}" type="slidenum">
              <a:rPr lang="hr-HR"/>
              <a:pPr>
                <a:defRPr/>
              </a:pPr>
              <a:t>16</a:t>
            </a:fld>
            <a:endParaRPr lang="hr-HR"/>
          </a:p>
        </p:txBody>
      </p:sp>
      <p:pic>
        <p:nvPicPr>
          <p:cNvPr id="2" name="Slika 1" descr="File:Captain cook statue st kil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1763713" y="26035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Book Antiqua" pitchFamily="18" charset="0"/>
              </a:rPr>
              <a:t>Na Trgu sv. Kilda, Melbourne, Australija.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07A39-831D-490C-A218-29C454C3DB59}" type="slidenum">
              <a:rPr lang="hr-HR"/>
              <a:pPr>
                <a:defRPr/>
              </a:pPr>
              <a:t>17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0563" y="1204913"/>
            <a:ext cx="7754937" cy="1911350"/>
          </a:xfrm>
        </p:spPr>
        <p:txBody>
          <a:bodyPr/>
          <a:lstStyle/>
          <a:p>
            <a:r>
              <a:rPr lang="hr-HR" sz="13800" smtClean="0"/>
              <a:t>KRAJ</a:t>
            </a:r>
            <a:endParaRPr lang="hr-HR" smtClean="0"/>
          </a:p>
        </p:txBody>
      </p:sp>
      <p:sp>
        <p:nvSpPr>
          <p:cNvPr id="29698" name="Rezervirano mjesto teksta 2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4" name="Slika 3" descr="150px-James_Cook_Signa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765550"/>
            <a:ext cx="3313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92725" y="5445125"/>
            <a:ext cx="3473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/>
              <a:t>Prezentaciju izradio:</a:t>
            </a:r>
          </a:p>
          <a:p>
            <a:r>
              <a:rPr lang="hr-HR" b="1"/>
              <a:t>Ivan Kršić</a:t>
            </a:r>
            <a:r>
              <a:rPr lang="hr-HR"/>
              <a:t>, 7. a</a:t>
            </a:r>
          </a:p>
          <a:p>
            <a:r>
              <a:rPr lang="hr-HR"/>
              <a:t>OŠ Davorina Trstenjaka, Zagreb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9D4CFB6-9C5E-4DB4-93D3-232186CC2075}" type="slidenum">
              <a:rPr lang="hr-HR"/>
              <a:pPr>
                <a:defRPr/>
              </a:pPr>
              <a:t>2</a:t>
            </a:fld>
            <a:endParaRPr lang="hr-HR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James Cook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mtClean="0"/>
              <a:t>James Cook je britanski istraživač, moreplovac i kartograf. Bio je kapetan britanske Kraljevske </a:t>
            </a:r>
            <a:r>
              <a:rPr lang="hr-HR" smtClean="0">
                <a:latin typeface="Arial" charset="0"/>
              </a:rPr>
              <a:t>m</a:t>
            </a:r>
            <a:r>
              <a:rPr lang="hr-HR" smtClean="0"/>
              <a:t>ornarice.</a:t>
            </a:r>
          </a:p>
          <a:p>
            <a:pPr>
              <a:lnSpc>
                <a:spcPct val="90000"/>
              </a:lnSpc>
            </a:pPr>
            <a:r>
              <a:rPr lang="hr-HR" smtClean="0"/>
              <a:t>Rođen je 7. studenog</a:t>
            </a:r>
            <a:r>
              <a:rPr lang="hr-HR" smtClean="0">
                <a:latin typeface="Arial" charset="0"/>
              </a:rPr>
              <a:t>a</a:t>
            </a:r>
            <a:r>
              <a:rPr lang="hr-HR" smtClean="0"/>
              <a:t> 1728. u Yorkshireu u Engleskoj. Bio je pravi </a:t>
            </a:r>
            <a:r>
              <a:rPr lang="hr-HR" smtClean="0">
                <a:latin typeface="Arial" charset="0"/>
              </a:rPr>
              <a:t>B</a:t>
            </a:r>
            <a:r>
              <a:rPr lang="hr-HR" smtClean="0"/>
              <a:t>ritanac. Sa suprugom Elizabeth Batts imao je šestero djece.</a:t>
            </a:r>
          </a:p>
        </p:txBody>
      </p:sp>
      <p:pic>
        <p:nvPicPr>
          <p:cNvPr id="8" name="Rezervirano mjesto sadržaja 7" descr="220px-Captainjamescookportrait">
            <a:hlinkClick r:id="rId2"/>
          </p:cNvPr>
          <p:cNvPicPr>
            <a:picLocks noGrp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95863" y="2239963"/>
            <a:ext cx="3101975" cy="38766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B8DB8-45BD-42BF-BB2C-D8A06BE4A54B}" type="slidenum">
              <a:rPr lang="hr-HR"/>
              <a:pPr>
                <a:defRPr/>
              </a:pPr>
              <a:t>3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Priključio se Kraljevskoj </a:t>
            </a:r>
            <a:r>
              <a:rPr lang="hr-HR" smtClean="0">
                <a:latin typeface="Arial" charset="0"/>
              </a:rPr>
              <a:t>m</a:t>
            </a:r>
            <a:r>
              <a:rPr lang="hr-HR" smtClean="0"/>
              <a:t>ornarici 1755. godine kao tinejdžer.</a:t>
            </a:r>
          </a:p>
          <a:p>
            <a:r>
              <a:rPr lang="hr-HR" smtClean="0"/>
              <a:t>Sudjeluje u ratovima protiv Francuza</a:t>
            </a:r>
            <a:r>
              <a:rPr lang="hr-HR" smtClean="0">
                <a:latin typeface="Arial" charset="0"/>
              </a:rPr>
              <a:t>, </a:t>
            </a:r>
            <a:r>
              <a:rPr lang="hr-HR" smtClean="0"/>
              <a:t>a iskazao se u ratu za Quebec crtajući kartu New Foundlanda.</a:t>
            </a:r>
          </a:p>
          <a:p>
            <a:r>
              <a:rPr lang="hr-HR" smtClean="0"/>
              <a:t>Njegove kartografske sposobnosti privukle su pozornost Admiraliteta te je 1766. godine proglašen zapovjednikom, a 1771. proglašen kapetanom fregate.</a:t>
            </a:r>
          </a:p>
          <a:p>
            <a:r>
              <a:rPr lang="hr-HR" smtClean="0"/>
              <a:t>Išao je na tri velika putovanja.</a:t>
            </a:r>
          </a:p>
          <a:p>
            <a:endParaRPr lang="hr-HR" smtClean="0"/>
          </a:p>
        </p:txBody>
      </p:sp>
      <p:sp>
        <p:nvSpPr>
          <p:cNvPr id="15362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James Cook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56451-8E52-411A-A600-89B5419A2349}" type="slidenum">
              <a:rPr lang="hr-HR"/>
              <a:pPr>
                <a:defRPr/>
              </a:pPr>
              <a:t>4</a:t>
            </a:fld>
            <a:endParaRPr lang="hr-HR"/>
          </a:p>
        </p:txBody>
      </p:sp>
      <p:sp>
        <p:nvSpPr>
          <p:cNvPr id="16385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6386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6387" name="Slika 5" descr="File:Cooks Karte von Neufund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4AF93-25B2-4874-8144-EC648BE73BEB}" type="slidenum">
              <a:rPr lang="hr-HR"/>
              <a:pPr>
                <a:defRPr/>
              </a:pPr>
              <a:t>5</a:t>
            </a:fld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53350" cy="1911350"/>
          </a:xfrm>
        </p:spPr>
        <p:txBody>
          <a:bodyPr/>
          <a:lstStyle/>
          <a:p>
            <a:r>
              <a:rPr lang="hr-HR" smtClean="0"/>
              <a:t>PUTOVANJA</a:t>
            </a:r>
          </a:p>
        </p:txBody>
      </p:sp>
      <p:sp>
        <p:nvSpPr>
          <p:cNvPr id="17410" name="Rezervirano mjesto teksta 4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endParaRPr lang="hr-HR" smtClean="0"/>
          </a:p>
        </p:txBody>
      </p:sp>
      <p:pic>
        <p:nvPicPr>
          <p:cNvPr id="6" name="Slika 5" descr="File:Endeavour replica in Cooktown harb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03475"/>
            <a:ext cx="5400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1F2E9-EFF7-473D-91EE-C544840B3968}" type="slidenum">
              <a:rPr lang="hr-HR"/>
              <a:pPr>
                <a:defRPr/>
              </a:pPr>
              <a:t>6</a:t>
            </a:fld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 prvo putovanje kreće 26. kolovoza 1768. godine kako bi mogao promatrati i snimiti tranzit Venere preko Sunca.</a:t>
            </a:r>
          </a:p>
          <a:p>
            <a:r>
              <a:rPr lang="hr-HR" smtClean="0"/>
              <a:t>To će ga odvesti sve do Tahitija na koji je došao 1769. godine.</a:t>
            </a:r>
          </a:p>
          <a:p>
            <a:r>
              <a:rPr lang="hr-HR" smtClean="0"/>
              <a:t>No, kako slika nije bila zadivljujuća, Admiralitet mu je dodijelio novi zadatak – istražiti postojanje kontinenta zvanog “</a:t>
            </a:r>
            <a:r>
              <a:rPr lang="hr-HR" b="1" i="1" smtClean="0">
                <a:solidFill>
                  <a:schemeClr val="accent1"/>
                </a:solidFill>
              </a:rPr>
              <a:t>Terra Australius</a:t>
            </a:r>
            <a:r>
              <a:rPr lang="hr-HR" smtClean="0"/>
              <a:t>”.</a:t>
            </a:r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Prvo putovanje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5FF8B-AF44-4E1D-AF81-7A75C14F6418}" type="slidenum">
              <a:rPr lang="hr-HR"/>
              <a:pPr>
                <a:defRPr/>
              </a:pPr>
              <a:t>7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Prvo je oplovio Novi Zeland i napravio karte koje su vrlo precizne.</a:t>
            </a:r>
          </a:p>
          <a:p>
            <a:r>
              <a:rPr lang="hr-HR" smtClean="0"/>
              <a:t>Nakon toga se usidrio na jugoistočnoj obali Australije.</a:t>
            </a:r>
          </a:p>
          <a:p>
            <a:r>
              <a:rPr lang="hr-HR" smtClean="0"/>
              <a:t>Tako je postao prvi Europljanin koji je stupio na australsko kopno. Tamo se zadržao sve do 1770. godine.</a:t>
            </a:r>
          </a:p>
          <a:p>
            <a:r>
              <a:rPr lang="hr-HR" smtClean="0"/>
              <a:t>Vratio se u Englesku 12. srpnja 1771.</a:t>
            </a:r>
          </a:p>
        </p:txBody>
      </p:sp>
      <p:sp>
        <p:nvSpPr>
          <p:cNvPr id="19458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Prvo putovanje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26C5A-B107-4FA6-B73D-2155496E568D}" type="slidenum">
              <a:rPr lang="hr-HR"/>
              <a:pPr>
                <a:defRPr/>
              </a:pPr>
              <a:t>8</a:t>
            </a:fld>
            <a:endParaRPr lang="hr-HR"/>
          </a:p>
        </p:txBody>
      </p:sp>
      <p:sp>
        <p:nvSpPr>
          <p:cNvPr id="20481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20482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0483" name="Picture 3" descr="C:\Users\Ivan Kršić\Desktop\IVAN\Cook na Tahit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sten 11"/>
          <p:cNvSpPr/>
          <p:nvPr/>
        </p:nvSpPr>
        <p:spPr>
          <a:xfrm>
            <a:off x="7451725" y="3311525"/>
            <a:ext cx="1081088" cy="2155825"/>
          </a:xfrm>
          <a:prstGeom prst="donut">
            <a:avLst>
              <a:gd name="adj" fmla="val 69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14" name="Ravni poveznik sa strelicom 13"/>
          <p:cNvCxnSpPr/>
          <p:nvPr/>
        </p:nvCxnSpPr>
        <p:spPr>
          <a:xfrm flipH="1">
            <a:off x="8172450" y="2565400"/>
            <a:ext cx="360363" cy="608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>
            <a:off x="6875463" y="2708275"/>
            <a:ext cx="574675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7D6C0-61CD-4DAE-B69E-7DD437B5A5F7}" type="slidenum">
              <a:rPr lang="hr-HR"/>
              <a:pPr>
                <a:defRPr/>
              </a:pPr>
              <a:t>9</a:t>
            </a:fld>
            <a:endParaRPr lang="hr-HR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smtClean="0"/>
              <a:t>Admiralitet i Kraljevska mornarica vjerovali su da nije otkrio Terra Australius jer je to kopno još južnije.</a:t>
            </a:r>
          </a:p>
          <a:p>
            <a:pPr>
              <a:lnSpc>
                <a:spcPct val="90000"/>
              </a:lnSpc>
            </a:pPr>
            <a:r>
              <a:rPr lang="hr-HR" sz="2200" smtClean="0"/>
              <a:t>Tako kreće na drugo putovanje 1772.</a:t>
            </a:r>
          </a:p>
          <a:p>
            <a:pPr>
              <a:lnSpc>
                <a:spcPct val="90000"/>
              </a:lnSpc>
            </a:pPr>
            <a:r>
              <a:rPr lang="hr-HR" sz="2200" smtClean="0"/>
              <a:t>Otišao je vrlo južno, sve do arktičkih predjela.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200" smtClean="0"/>
              <a:t> </a:t>
            </a:r>
          </a:p>
          <a:p>
            <a:pPr>
              <a:lnSpc>
                <a:spcPct val="90000"/>
              </a:lnSpc>
            </a:pPr>
            <a:r>
              <a:rPr lang="hr-HR" sz="2200" smtClean="0"/>
              <a:t>No, ipak nije dospio na Antarktiku jer se morao vratiti na Tahiti kako bi obnovio rezerve.</a:t>
            </a:r>
          </a:p>
          <a:p>
            <a:pPr>
              <a:lnSpc>
                <a:spcPct val="90000"/>
              </a:lnSpc>
            </a:pPr>
            <a:r>
              <a:rPr lang="hr-HR" sz="2200" smtClean="0"/>
              <a:t>Kasnije se nije vraćao više tako južno.</a:t>
            </a:r>
          </a:p>
          <a:p>
            <a:pPr>
              <a:lnSpc>
                <a:spcPct val="90000"/>
              </a:lnSpc>
            </a:pPr>
            <a:r>
              <a:rPr lang="hr-HR" sz="2200" smtClean="0"/>
              <a:t>Vratio se 1775. godine.</a:t>
            </a:r>
          </a:p>
          <a:p>
            <a:pPr>
              <a:lnSpc>
                <a:spcPct val="90000"/>
              </a:lnSpc>
            </a:pPr>
            <a:endParaRPr lang="hr-HR" sz="2200" smtClean="0"/>
          </a:p>
          <a:p>
            <a:pPr>
              <a:lnSpc>
                <a:spcPct val="90000"/>
              </a:lnSpc>
            </a:pPr>
            <a:endParaRPr lang="hr-HR" sz="220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Drugo putovanje</a:t>
            </a:r>
          </a:p>
        </p:txBody>
      </p:sp>
      <p:sp>
        <p:nvSpPr>
          <p:cNvPr id="4" name="Prsten 3"/>
          <p:cNvSpPr/>
          <p:nvPr/>
        </p:nvSpPr>
        <p:spPr>
          <a:xfrm>
            <a:off x="7667625" y="3678238"/>
            <a:ext cx="65088" cy="107950"/>
          </a:xfrm>
          <a:prstGeom prst="donu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101725" y="3629025"/>
            <a:ext cx="6710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latin typeface="Book Antiqua" pitchFamily="18" charset="0"/>
              </a:rPr>
              <a:t>Prelazi Arktički krug 1773. godine i dolazi do 71 južno od ekvatora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uvez">
  <a:themeElements>
    <a:clrScheme name="Tvrdi u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u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u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vrdi uvez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441</TotalTime>
  <Words>348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Predložak dizajna</vt:lpstr>
      </vt:variant>
      <vt:variant>
        <vt:i4>9</vt:i4>
      </vt:variant>
      <vt:variant>
        <vt:lpstr>Naslovi slajdova</vt:lpstr>
      </vt:variant>
      <vt:variant>
        <vt:i4>17</vt:i4>
      </vt:variant>
    </vt:vector>
  </HeadingPairs>
  <TitlesOfParts>
    <vt:vector size="30" baseType="lpstr">
      <vt:lpstr>Book Antiqua</vt:lpstr>
      <vt:lpstr>Arial</vt:lpstr>
      <vt:lpstr>Wingdings</vt:lpstr>
      <vt:lpstr>Calibri</vt:lpstr>
      <vt:lpstr>Tvrdi uvez</vt:lpstr>
      <vt:lpstr>Tvrdi uvez</vt:lpstr>
      <vt:lpstr>Tvrdi uvez</vt:lpstr>
      <vt:lpstr>Tvrdi uvez</vt:lpstr>
      <vt:lpstr>Tvrdi uvez</vt:lpstr>
      <vt:lpstr>Tvrdi uvez</vt:lpstr>
      <vt:lpstr>Tvrdi uvez</vt:lpstr>
      <vt:lpstr>Tvrdi uvez</vt:lpstr>
      <vt:lpstr>Tvrdi uvez</vt:lpstr>
      <vt:lpstr>Slajd 1</vt:lpstr>
      <vt:lpstr>James Cook</vt:lpstr>
      <vt:lpstr>James Cook</vt:lpstr>
      <vt:lpstr>Slajd 4</vt:lpstr>
      <vt:lpstr>PUTOVANJA</vt:lpstr>
      <vt:lpstr>Prvo putovanje</vt:lpstr>
      <vt:lpstr>Prvo putovanje</vt:lpstr>
      <vt:lpstr>Slajd 8</vt:lpstr>
      <vt:lpstr>Drugo putovanje</vt:lpstr>
      <vt:lpstr>Treće putovanje</vt:lpstr>
      <vt:lpstr>Slajd 11</vt:lpstr>
      <vt:lpstr>Slajd 12</vt:lpstr>
      <vt:lpstr>SPOMENICI</vt:lpstr>
      <vt:lpstr>Slajd 14</vt:lpstr>
      <vt:lpstr>Slajd 15</vt:lpstr>
      <vt:lpstr>Slajd 16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Cook</dc:title>
  <dc:creator>Ivan Kršić</dc:creator>
  <cp:lastModifiedBy>/</cp:lastModifiedBy>
  <cp:revision>19</cp:revision>
  <dcterms:created xsi:type="dcterms:W3CDTF">2012-09-30T11:58:51Z</dcterms:created>
  <dcterms:modified xsi:type="dcterms:W3CDTF">2013-09-16T19:33:13Z</dcterms:modified>
</cp:coreProperties>
</file>