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7" r:id="rId5"/>
    <p:sldId id="264" r:id="rId6"/>
    <p:sldId id="259" r:id="rId7"/>
    <p:sldId id="265" r:id="rId8"/>
    <p:sldId id="260" r:id="rId9"/>
    <p:sldId id="266" r:id="rId10"/>
    <p:sldId id="261" r:id="rId11"/>
    <p:sldId id="262" r:id="rId12"/>
    <p:sldId id="268" r:id="rId13"/>
    <p:sldId id="267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 varScale="1">
        <p:scale>
          <a:sx n="82" d="100"/>
          <a:sy n="82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hr-HR" smtClean="0"/>
              <a:t>Kliknite ikonu da biste dodali  sliku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F96F-5336-4905-9852-9094C3A293DC}" type="datetimeFigureOut">
              <a:rPr lang="hr-HR" smtClean="0"/>
              <a:pPr/>
              <a:t>15.4.2014.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BE25-4880-4541-BBF2-EADFA4DBDCE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8840" y="2276872"/>
            <a:ext cx="8603118" cy="2353893"/>
          </a:xfrm>
        </p:spPr>
        <p:txBody>
          <a:bodyPr/>
          <a:lstStyle/>
          <a:p>
            <a:r>
              <a:rPr lang="hr-HR" sz="5200" dirty="0" err="1" smtClean="0"/>
              <a:t>Shopping</a:t>
            </a:r>
            <a:r>
              <a:rPr lang="hr-HR" sz="5200" dirty="0" smtClean="0"/>
              <a:t> </a:t>
            </a:r>
            <a:r>
              <a:rPr lang="hr-HR" sz="5200" dirty="0" err="1" smtClean="0"/>
              <a:t>in</a:t>
            </a:r>
            <a:r>
              <a:rPr lang="hr-HR" sz="5200" dirty="0" smtClean="0"/>
              <a:t> </a:t>
            </a:r>
            <a:endParaRPr lang="hr-HR" sz="5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44008" y="3717032"/>
            <a:ext cx="3410606" cy="861420"/>
          </a:xfrm>
        </p:spPr>
        <p:txBody>
          <a:bodyPr>
            <a:noAutofit/>
          </a:bodyPr>
          <a:lstStyle/>
          <a:p>
            <a:r>
              <a:rPr lang="hr-HR" sz="5500" dirty="0" smtClean="0">
                <a:solidFill>
                  <a:schemeClr val="tx1"/>
                </a:solidFill>
              </a:rPr>
              <a:t>London </a:t>
            </a:r>
            <a:endParaRPr lang="hr-HR" sz="5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917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heel spokes="1"/>
        <p:sndAc>
          <p:stSnd>
            <p:snd r:embed="rId3" name="drumroll.wav"/>
          </p:stSnd>
        </p:sndAc>
      </p:transition>
    </mc:Choice>
    <mc:Fallback>
      <p:transition spd="slow">
        <p:wheel spokes="1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88"/>
            <a:ext cx="4860032" cy="466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09" y="3068960"/>
            <a:ext cx="5671220" cy="37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24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hr-HR" sz="4000" dirty="0" smtClean="0"/>
              <a:t>BRITISH MONEY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883503"/>
            <a:ext cx="7125112" cy="4051437"/>
          </a:xfrm>
        </p:spPr>
        <p:txBody>
          <a:bodyPr/>
          <a:lstStyle/>
          <a:p>
            <a:r>
              <a:rPr lang="hr-HR" dirty="0" err="1" smtClean="0"/>
              <a:t>Pounds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pence</a:t>
            </a:r>
            <a:r>
              <a:rPr lang="hr-HR" dirty="0" smtClean="0"/>
              <a:t> are </a:t>
            </a:r>
            <a:r>
              <a:rPr lang="hr-HR" dirty="0" err="1" smtClean="0"/>
              <a:t>the</a:t>
            </a:r>
            <a:r>
              <a:rPr lang="hr-HR" dirty="0" smtClean="0"/>
              <a:t> British </a:t>
            </a:r>
            <a:r>
              <a:rPr lang="hr-HR" dirty="0" err="1" smtClean="0"/>
              <a:t>money</a:t>
            </a:r>
            <a:endParaRPr lang="hr-HR" dirty="0" smtClean="0"/>
          </a:p>
          <a:p>
            <a:r>
              <a:rPr lang="hr-HR" dirty="0" err="1" smtClean="0"/>
              <a:t>This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pound</a:t>
            </a:r>
            <a:r>
              <a:rPr lang="hr-HR" dirty="0" smtClean="0"/>
              <a:t> </a:t>
            </a:r>
            <a:r>
              <a:rPr lang="hr-HR" dirty="0" err="1" smtClean="0"/>
              <a:t>sign</a:t>
            </a:r>
            <a:r>
              <a:rPr lang="hr-HR" dirty="0" smtClean="0"/>
              <a:t> </a:t>
            </a:r>
            <a:r>
              <a:rPr lang="hr-HR" sz="3000" dirty="0" smtClean="0"/>
              <a:t>£</a:t>
            </a:r>
          </a:p>
          <a:p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are </a:t>
            </a:r>
            <a:r>
              <a:rPr lang="hr-HR" dirty="0" err="1" smtClean="0"/>
              <a:t>in</a:t>
            </a:r>
            <a:r>
              <a:rPr lang="hr-HR" dirty="0" smtClean="0"/>
              <a:t> UK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need</a:t>
            </a:r>
            <a:r>
              <a:rPr lang="hr-HR" dirty="0" smtClean="0"/>
              <a:t> to change </a:t>
            </a:r>
            <a:r>
              <a:rPr lang="hr-HR" dirty="0" err="1" smtClean="0"/>
              <a:t>money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do </a:t>
            </a:r>
            <a:r>
              <a:rPr lang="hr-HR" dirty="0" err="1" smtClean="0"/>
              <a:t>it</a:t>
            </a:r>
            <a:r>
              <a:rPr lang="hr-HR" dirty="0" smtClean="0"/>
              <a:t> at Barclays, Lloyds TSB or some </a:t>
            </a:r>
            <a:r>
              <a:rPr lang="hr-HR" dirty="0" err="1" smtClean="0"/>
              <a:t>other</a:t>
            </a:r>
            <a:r>
              <a:rPr lang="hr-HR" dirty="0" smtClean="0"/>
              <a:t> British </a:t>
            </a:r>
            <a:r>
              <a:rPr lang="hr-HR" dirty="0" err="1" smtClean="0"/>
              <a:t>bank</a:t>
            </a:r>
            <a:endParaRPr lang="hr-HR" dirty="0" smtClean="0"/>
          </a:p>
          <a:p>
            <a:endParaRPr lang="hr-HR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19" y="4077072"/>
            <a:ext cx="3241228" cy="168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19" y="4949013"/>
            <a:ext cx="3241228" cy="17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77072"/>
            <a:ext cx="3241227" cy="16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6506"/>
            <a:ext cx="3241227" cy="16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6455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2511"/>
            <a:ext cx="2808312" cy="16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60692"/>
            <a:ext cx="2808312" cy="16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98873"/>
            <a:ext cx="2808312" cy="16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37054"/>
            <a:ext cx="2808312" cy="16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3136635"/>
            <a:ext cx="7125113" cy="924475"/>
          </a:xfrm>
        </p:spPr>
        <p:txBody>
          <a:bodyPr/>
          <a:lstStyle/>
          <a:p>
            <a:pPr algn="ctr"/>
            <a:r>
              <a:rPr lang="hr-HR" sz="4000" dirty="0" smtClean="0">
                <a:solidFill>
                  <a:srgbClr val="FFFF00"/>
                </a:solidFill>
              </a:rPr>
              <a:t>FAMOUS SHOPS IN LONDON</a:t>
            </a:r>
            <a:endParaRPr lang="hr-HR" sz="4000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themodone.com/wp-content/uploads/2010/04/Burberry%2BBelgrade%2B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8940" y="3571876"/>
            <a:ext cx="2741148" cy="183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75288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THE END!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5000" dirty="0" smtClean="0"/>
              <a:t>HOPE YOU ENJOYED</a:t>
            </a:r>
          </a:p>
          <a:p>
            <a:pPr marL="0" indent="0" algn="ctr">
              <a:buNone/>
            </a:pPr>
            <a:r>
              <a:rPr lang="hr-HR" sz="5000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hr-HR" sz="5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hr-HR" sz="3000" dirty="0" smtClean="0">
                <a:sym typeface="Wingdings" panose="05000000000000000000" pitchFamily="2" charset="2"/>
              </a:rPr>
              <a:t>MADE IN CROATIA BY:</a:t>
            </a:r>
          </a:p>
          <a:p>
            <a:pPr marL="0" indent="0" algn="ctr">
              <a:buNone/>
            </a:pPr>
            <a:r>
              <a:rPr lang="hr-HR" sz="3000" dirty="0" smtClean="0">
                <a:sym typeface="Wingdings" panose="05000000000000000000" pitchFamily="2" charset="2"/>
              </a:rPr>
              <a:t> Leonarda Stanarević, 6.B</a:t>
            </a:r>
          </a:p>
          <a:p>
            <a:pPr marL="0" indent="0" algn="ctr">
              <a:buNone/>
            </a:pPr>
            <a:r>
              <a:rPr lang="hr-HR" sz="3000" dirty="0" smtClean="0">
                <a:sym typeface="Wingdings" panose="05000000000000000000" pitchFamily="2" charset="2"/>
              </a:rPr>
              <a:t>OŠ BUKOVAC</a:t>
            </a:r>
            <a:endParaRPr lang="hr-HR" sz="3000" dirty="0"/>
          </a:p>
        </p:txBody>
      </p:sp>
    </p:spTree>
    <p:extLst>
      <p:ext uri="{BB962C8B-B14F-4D97-AF65-F5344CB8AC3E}">
        <p14:creationId xmlns="" xmlns:p14="http://schemas.microsoft.com/office/powerpoint/2010/main" val="22804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Top </a:t>
            </a:r>
            <a:r>
              <a:rPr lang="hr-HR" sz="4000" dirty="0" smtClean="0"/>
              <a:t>s</a:t>
            </a:r>
            <a:r>
              <a:rPr lang="en-US" sz="4000" dirty="0" smtClean="0"/>
              <a:t>hopping </a:t>
            </a:r>
            <a:r>
              <a:rPr lang="hr-HR" sz="4000" dirty="0" smtClean="0"/>
              <a:t>d</a:t>
            </a:r>
            <a:r>
              <a:rPr lang="en-US" sz="4000" dirty="0" err="1" smtClean="0"/>
              <a:t>estinations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2132856"/>
            <a:ext cx="7125112" cy="3221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•Oxford Street</a:t>
            </a:r>
          </a:p>
          <a:p>
            <a:pPr marL="0" indent="0">
              <a:buNone/>
            </a:pPr>
            <a:r>
              <a:rPr lang="en-US" sz="3200" dirty="0" smtClean="0"/>
              <a:t>•</a:t>
            </a:r>
            <a:r>
              <a:rPr lang="en-US" sz="3200" dirty="0" err="1" smtClean="0"/>
              <a:t>Carnaby</a:t>
            </a:r>
            <a:r>
              <a:rPr lang="hr-HR" sz="3200" dirty="0" smtClean="0"/>
              <a:t> Street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•</a:t>
            </a:r>
            <a:r>
              <a:rPr lang="en-US" sz="3200" dirty="0"/>
              <a:t>Regent Street</a:t>
            </a:r>
          </a:p>
          <a:p>
            <a:pPr marL="0" indent="0">
              <a:buNone/>
            </a:pPr>
            <a:r>
              <a:rPr lang="en-US" sz="3200" dirty="0"/>
              <a:t>•Westfield London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594785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000" dirty="0" smtClean="0"/>
              <a:t>OXFORD STREET</a:t>
            </a:r>
            <a:endParaRPr lang="hr-HR" sz="5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980728"/>
            <a:ext cx="7125112" cy="4896544"/>
          </a:xfrm>
        </p:spPr>
        <p:txBody>
          <a:bodyPr/>
          <a:lstStyle/>
          <a:p>
            <a:r>
              <a:rPr lang="en-US" dirty="0"/>
              <a:t>Oxford Street is said to be the busiest shopping street in </a:t>
            </a:r>
            <a:r>
              <a:rPr lang="en-US" dirty="0" smtClean="0"/>
              <a:t>Europe</a:t>
            </a:r>
            <a:endParaRPr lang="hr-HR" dirty="0" smtClean="0"/>
          </a:p>
          <a:p>
            <a:r>
              <a:rPr lang="en-US" dirty="0"/>
              <a:t>Most shops open </a:t>
            </a:r>
            <a:r>
              <a:rPr lang="hr-HR" dirty="0" smtClean="0"/>
              <a:t>at </a:t>
            </a:r>
            <a:r>
              <a:rPr lang="en-US" dirty="0" smtClean="0"/>
              <a:t>10am </a:t>
            </a:r>
            <a:r>
              <a:rPr lang="hr-HR" dirty="0" smtClean="0"/>
              <a:t> </a:t>
            </a:r>
            <a:r>
              <a:rPr lang="hr-HR" dirty="0" smtClean="0"/>
              <a:t>and close at</a:t>
            </a:r>
            <a:r>
              <a:rPr lang="en-US" dirty="0" smtClean="0"/>
              <a:t>6 </a:t>
            </a:r>
            <a:r>
              <a:rPr lang="en-US" dirty="0"/>
              <a:t>or 7pm </a:t>
            </a:r>
            <a:r>
              <a:rPr lang="hr-HR" dirty="0"/>
              <a:t>(m</a:t>
            </a:r>
            <a:r>
              <a:rPr lang="en-US" dirty="0"/>
              <a:t>any </a:t>
            </a:r>
            <a:r>
              <a:rPr lang="hr-HR" dirty="0" smtClean="0"/>
              <a:t> are </a:t>
            </a:r>
            <a:r>
              <a:rPr lang="en-US" dirty="0" smtClean="0"/>
              <a:t>also open</a:t>
            </a:r>
            <a:r>
              <a:rPr lang="hr-HR" dirty="0" smtClean="0"/>
              <a:t>ed</a:t>
            </a:r>
            <a:r>
              <a:rPr lang="en-US" dirty="0" smtClean="0"/>
              <a:t> </a:t>
            </a:r>
            <a:r>
              <a:rPr lang="en-US" dirty="0"/>
              <a:t>on Sunday from 12 to 6pm with late nights on </a:t>
            </a:r>
            <a:r>
              <a:rPr lang="en-US" dirty="0" smtClean="0"/>
              <a:t>Thursday</a:t>
            </a:r>
            <a:r>
              <a:rPr lang="hr-HR" dirty="0" smtClean="0"/>
              <a:t>s)</a:t>
            </a:r>
            <a:r>
              <a:rPr lang="en-US" dirty="0"/>
              <a:t/>
            </a:r>
            <a:br>
              <a:rPr lang="en-US" dirty="0"/>
            </a:b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037447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1" y="0"/>
            <a:ext cx="6302863" cy="419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42" y="2437733"/>
            <a:ext cx="5795962" cy="442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1" y="3995916"/>
            <a:ext cx="3422543" cy="204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13957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CARNABY STREET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916832"/>
            <a:ext cx="7125112" cy="4896544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Carnaby</a:t>
            </a:r>
            <a:r>
              <a:rPr lang="hr-HR" dirty="0" smtClean="0"/>
              <a:t> Street is </a:t>
            </a:r>
            <a:r>
              <a:rPr lang="hr-HR" dirty="0" err="1" smtClean="0"/>
              <a:t>famous</a:t>
            </a:r>
            <a:r>
              <a:rPr lang="hr-HR" dirty="0" smtClean="0"/>
              <a:t> </a:t>
            </a:r>
            <a:r>
              <a:rPr lang="hr-HR" dirty="0" err="1" smtClean="0"/>
              <a:t>shopping</a:t>
            </a:r>
            <a:r>
              <a:rPr lang="hr-HR" dirty="0" smtClean="0"/>
              <a:t> </a:t>
            </a:r>
            <a:r>
              <a:rPr lang="hr-HR" dirty="0" err="1" smtClean="0"/>
              <a:t>street</a:t>
            </a:r>
            <a:r>
              <a:rPr lang="hr-HR" dirty="0" smtClean="0"/>
              <a:t> </a:t>
            </a:r>
            <a:r>
              <a:rPr lang="hr-HR" dirty="0" err="1" smtClean="0"/>
              <a:t>located</a:t>
            </a:r>
            <a:r>
              <a:rPr lang="hr-HR" dirty="0" smtClean="0"/>
              <a:t> </a:t>
            </a:r>
            <a:r>
              <a:rPr lang="en-US" dirty="0" smtClean="0"/>
              <a:t>near </a:t>
            </a:r>
            <a:r>
              <a:rPr lang="en-US" dirty="0"/>
              <a:t>Oxford Street and Regent </a:t>
            </a:r>
            <a:r>
              <a:rPr lang="en-US" dirty="0" smtClean="0"/>
              <a:t>Street</a:t>
            </a:r>
            <a:endParaRPr lang="hr-HR" dirty="0" smtClean="0"/>
          </a:p>
          <a:p>
            <a:r>
              <a:rPr lang="en-US" dirty="0" smtClean="0"/>
              <a:t>It </a:t>
            </a:r>
            <a:r>
              <a:rPr lang="en-US" dirty="0"/>
              <a:t>is home to numerous fashion and lifestyle retailers, including a large number of independent fashion </a:t>
            </a:r>
            <a:r>
              <a:rPr lang="en-US" dirty="0" smtClean="0"/>
              <a:t>boutiques</a:t>
            </a:r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err="1"/>
              <a:t>n</a:t>
            </a:r>
            <a:r>
              <a:rPr lang="hr-HR" dirty="0" err="1" smtClean="0"/>
              <a:t>umerous</a:t>
            </a:r>
            <a:r>
              <a:rPr lang="hr-HR" dirty="0" smtClean="0"/>
              <a:t>- brojni</a:t>
            </a:r>
          </a:p>
          <a:p>
            <a:pPr marL="0" indent="0">
              <a:buNone/>
            </a:pPr>
            <a:r>
              <a:rPr lang="hr-HR" dirty="0" err="1" smtClean="0"/>
              <a:t>retailers</a:t>
            </a:r>
            <a:r>
              <a:rPr lang="hr-HR" dirty="0" smtClean="0"/>
              <a:t>- prodavač na malo</a:t>
            </a:r>
          </a:p>
          <a:p>
            <a:pPr marL="0" indent="0">
              <a:buNone/>
            </a:pPr>
            <a:r>
              <a:rPr lang="hr-HR" dirty="0" err="1"/>
              <a:t>i</a:t>
            </a:r>
            <a:r>
              <a:rPr lang="hr-HR" dirty="0" err="1" smtClean="0"/>
              <a:t>ndependent</a:t>
            </a:r>
            <a:r>
              <a:rPr lang="hr-HR" dirty="0" smtClean="0"/>
              <a:t>- nezavisni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640541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75" y="10415"/>
            <a:ext cx="558932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971"/>
            <a:ext cx="5652120" cy="350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5600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REGENT STREET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124744"/>
            <a:ext cx="7125112" cy="4051437"/>
          </a:xfrm>
        </p:spPr>
        <p:txBody>
          <a:bodyPr/>
          <a:lstStyle/>
          <a:p>
            <a:r>
              <a:rPr lang="hr-HR" dirty="0" smtClean="0"/>
              <a:t>Regent street is</a:t>
            </a:r>
            <a:r>
              <a:rPr lang="en-US" dirty="0" smtClean="0"/>
              <a:t> </a:t>
            </a:r>
            <a:r>
              <a:rPr lang="en-US" dirty="0"/>
              <a:t>one of the major shopping streets in London's West End, well known to tourists and </a:t>
            </a:r>
            <a:r>
              <a:rPr lang="en-US" dirty="0" smtClean="0"/>
              <a:t>Londoners</a:t>
            </a:r>
            <a:endParaRPr lang="hr-HR" dirty="0" smtClean="0"/>
          </a:p>
          <a:p>
            <a:r>
              <a:rPr lang="hr-HR" dirty="0" err="1" smtClean="0"/>
              <a:t>It</a:t>
            </a:r>
            <a:r>
              <a:rPr lang="hr-HR" dirty="0" smtClean="0"/>
              <a:t> is </a:t>
            </a:r>
            <a:r>
              <a:rPr lang="hr-HR" dirty="0" err="1" smtClean="0"/>
              <a:t>also</a:t>
            </a:r>
            <a:r>
              <a:rPr lang="en-US" dirty="0" smtClean="0"/>
              <a:t> </a:t>
            </a:r>
            <a:r>
              <a:rPr lang="en-US" dirty="0"/>
              <a:t>famous for its Christmas </a:t>
            </a:r>
            <a:r>
              <a:rPr lang="en-US" dirty="0" smtClean="0"/>
              <a:t>illuminations</a:t>
            </a:r>
            <a:endParaRPr lang="hr-HR" dirty="0" smtClean="0"/>
          </a:p>
          <a:p>
            <a:r>
              <a:rPr lang="hr-HR" dirty="0" smtClean="0"/>
              <a:t>Regent Street is n</a:t>
            </a:r>
            <a:r>
              <a:rPr lang="en-US" dirty="0" err="1" smtClean="0"/>
              <a:t>amed</a:t>
            </a:r>
            <a:r>
              <a:rPr lang="en-US" dirty="0" smtClean="0"/>
              <a:t> </a:t>
            </a:r>
            <a:r>
              <a:rPr lang="en-US" dirty="0"/>
              <a:t>after the Prince Regent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232987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9"/>
            <a:ext cx="5241823" cy="392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96" y="3212976"/>
            <a:ext cx="5477495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0790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WESTFIELD LONDON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2132856"/>
            <a:ext cx="7125112" cy="4051437"/>
          </a:xfrm>
        </p:spPr>
        <p:txBody>
          <a:bodyPr/>
          <a:lstStyle/>
          <a:p>
            <a:r>
              <a:rPr lang="en-US" dirty="0" smtClean="0"/>
              <a:t>Westfield London is a shopping </a:t>
            </a:r>
            <a:r>
              <a:rPr lang="en-US" dirty="0" err="1" smtClean="0"/>
              <a:t>centre</a:t>
            </a:r>
            <a:r>
              <a:rPr lang="en-US" dirty="0" smtClean="0"/>
              <a:t> in</a:t>
            </a:r>
            <a:r>
              <a:rPr lang="hr-HR" dirty="0" smtClean="0"/>
              <a:t> </a:t>
            </a:r>
            <a:r>
              <a:rPr lang="en-US" dirty="0" smtClean="0"/>
              <a:t>White City</a:t>
            </a:r>
            <a:r>
              <a:rPr lang="hr-HR" dirty="0" smtClean="0"/>
              <a:t> (a </a:t>
            </a:r>
            <a:r>
              <a:rPr lang="hr-HR" dirty="0" err="1" smtClean="0"/>
              <a:t>district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en-US" dirty="0" smtClean="0"/>
              <a:t>was opened</a:t>
            </a:r>
            <a:r>
              <a:rPr lang="hr-HR" dirty="0" smtClean="0"/>
              <a:t> on </a:t>
            </a:r>
            <a:r>
              <a:rPr lang="en-US" dirty="0" smtClean="0"/>
              <a:t>30</a:t>
            </a:r>
            <a:r>
              <a:rPr lang="hr-HR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October 2008 </a:t>
            </a:r>
            <a:endParaRPr lang="hr-HR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centre</a:t>
            </a:r>
            <a:r>
              <a:rPr lang="en-US" dirty="0" smtClean="0"/>
              <a:t> is noted for its size</a:t>
            </a:r>
            <a:r>
              <a:rPr lang="hr-HR" dirty="0" smtClean="0"/>
              <a:t>- </a:t>
            </a:r>
            <a:r>
              <a:rPr lang="en-US" dirty="0" smtClean="0"/>
              <a:t>150</a:t>
            </a:r>
            <a:r>
              <a:rPr lang="hr-HR" dirty="0" smtClean="0"/>
              <a:t> </a:t>
            </a:r>
            <a:r>
              <a:rPr lang="en-US" dirty="0" smtClean="0"/>
              <a:t>000m²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err="1" smtClean="0"/>
              <a:t>district</a:t>
            </a:r>
            <a:r>
              <a:rPr lang="hr-HR" dirty="0" smtClean="0"/>
              <a:t>- okrug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698325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206</TotalTime>
  <Words>243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Winter</vt:lpstr>
      <vt:lpstr>Shopping in </vt:lpstr>
      <vt:lpstr>Top shopping destinations</vt:lpstr>
      <vt:lpstr>OXFORD STREET</vt:lpstr>
      <vt:lpstr>Slide 4</vt:lpstr>
      <vt:lpstr>CARNABY STREET</vt:lpstr>
      <vt:lpstr>Slide 6</vt:lpstr>
      <vt:lpstr>REGENT STREET</vt:lpstr>
      <vt:lpstr>Slide 8</vt:lpstr>
      <vt:lpstr>WESTFIELD LONDON</vt:lpstr>
      <vt:lpstr>Slide 10</vt:lpstr>
      <vt:lpstr>BRITISH MONEY</vt:lpstr>
      <vt:lpstr>FAMOUS SHOPS IN LONDON</vt:lpstr>
      <vt:lpstr>THE 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 in England</dc:title>
  <dc:creator>Alenka Perica</dc:creator>
  <cp:lastModifiedBy>igor</cp:lastModifiedBy>
  <cp:revision>23</cp:revision>
  <dcterms:created xsi:type="dcterms:W3CDTF">2014-01-20T19:37:20Z</dcterms:created>
  <dcterms:modified xsi:type="dcterms:W3CDTF">2014-04-15T10:28:16Z</dcterms:modified>
</cp:coreProperties>
</file>